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8" d="100"/>
          <a:sy n="78" d="100"/>
        </p:scale>
        <p:origin x="102" y="23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Copyright©2018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1">
            <a:extLst>
              <a:ext uri="{FF2B5EF4-FFF2-40B4-BE49-F238E27FC236}">
                <a16:creationId xmlns:a16="http://schemas.microsoft.com/office/drawing/2014/main" id="{406A556B-B39A-4624-80F5-B31D4F188944}"/>
              </a:ext>
            </a:extLst>
          </p:cNvPr>
          <p:cNvSpPr>
            <a:spLocks/>
          </p:cNvSpPr>
          <p:nvPr/>
        </p:nvSpPr>
        <p:spPr bwMode="auto">
          <a:xfrm>
            <a:off x="8396942" y="700005"/>
            <a:ext cx="585042" cy="1761567"/>
          </a:xfrm>
          <a:custGeom>
            <a:avLst/>
            <a:gdLst>
              <a:gd name="T0" fmla="*/ 292 w 545"/>
              <a:gd name="T1" fmla="*/ 1 h 1641"/>
              <a:gd name="T2" fmla="*/ 253 w 545"/>
              <a:gd name="T3" fmla="*/ 5 h 1641"/>
              <a:gd name="T4" fmla="*/ 221 w 545"/>
              <a:gd name="T5" fmla="*/ 23 h 1641"/>
              <a:gd name="T6" fmla="*/ 195 w 545"/>
              <a:gd name="T7" fmla="*/ 50 h 1641"/>
              <a:gd name="T8" fmla="*/ 187 w 545"/>
              <a:gd name="T9" fmla="*/ 107 h 1641"/>
              <a:gd name="T10" fmla="*/ 198 w 545"/>
              <a:gd name="T11" fmla="*/ 140 h 1641"/>
              <a:gd name="T12" fmla="*/ 207 w 545"/>
              <a:gd name="T13" fmla="*/ 159 h 1641"/>
              <a:gd name="T14" fmla="*/ 216 w 545"/>
              <a:gd name="T15" fmla="*/ 173 h 1641"/>
              <a:gd name="T16" fmla="*/ 205 w 545"/>
              <a:gd name="T17" fmla="*/ 208 h 1641"/>
              <a:gd name="T18" fmla="*/ 97 w 545"/>
              <a:gd name="T19" fmla="*/ 250 h 1641"/>
              <a:gd name="T20" fmla="*/ 75 w 545"/>
              <a:gd name="T21" fmla="*/ 255 h 1641"/>
              <a:gd name="T22" fmla="*/ 29 w 545"/>
              <a:gd name="T23" fmla="*/ 316 h 1641"/>
              <a:gd name="T24" fmla="*/ 26 w 545"/>
              <a:gd name="T25" fmla="*/ 814 h 1641"/>
              <a:gd name="T26" fmla="*/ 102 w 545"/>
              <a:gd name="T27" fmla="*/ 1022 h 1641"/>
              <a:gd name="T28" fmla="*/ 107 w 545"/>
              <a:gd name="T29" fmla="*/ 1123 h 1641"/>
              <a:gd name="T30" fmla="*/ 122 w 545"/>
              <a:gd name="T31" fmla="*/ 1349 h 1641"/>
              <a:gd name="T32" fmla="*/ 115 w 545"/>
              <a:gd name="T33" fmla="*/ 1372 h 1641"/>
              <a:gd name="T34" fmla="*/ 125 w 545"/>
              <a:gd name="T35" fmla="*/ 1448 h 1641"/>
              <a:gd name="T36" fmla="*/ 138 w 545"/>
              <a:gd name="T37" fmla="*/ 1497 h 1641"/>
              <a:gd name="T38" fmla="*/ 118 w 545"/>
              <a:gd name="T39" fmla="*/ 1579 h 1641"/>
              <a:gd name="T40" fmla="*/ 122 w 545"/>
              <a:gd name="T41" fmla="*/ 1597 h 1641"/>
              <a:gd name="T42" fmla="*/ 153 w 545"/>
              <a:gd name="T43" fmla="*/ 1599 h 1641"/>
              <a:gd name="T44" fmla="*/ 202 w 545"/>
              <a:gd name="T45" fmla="*/ 1589 h 1641"/>
              <a:gd name="T46" fmla="*/ 212 w 545"/>
              <a:gd name="T47" fmla="*/ 1577 h 1641"/>
              <a:gd name="T48" fmla="*/ 207 w 545"/>
              <a:gd name="T49" fmla="*/ 1553 h 1641"/>
              <a:gd name="T50" fmla="*/ 213 w 545"/>
              <a:gd name="T51" fmla="*/ 1540 h 1641"/>
              <a:gd name="T52" fmla="*/ 225 w 545"/>
              <a:gd name="T53" fmla="*/ 1522 h 1641"/>
              <a:gd name="T54" fmla="*/ 221 w 545"/>
              <a:gd name="T55" fmla="*/ 1468 h 1641"/>
              <a:gd name="T56" fmla="*/ 227 w 545"/>
              <a:gd name="T57" fmla="*/ 1375 h 1641"/>
              <a:gd name="T58" fmla="*/ 221 w 545"/>
              <a:gd name="T59" fmla="*/ 1317 h 1641"/>
              <a:gd name="T60" fmla="*/ 217 w 545"/>
              <a:gd name="T61" fmla="*/ 1194 h 1641"/>
              <a:gd name="T62" fmla="*/ 225 w 545"/>
              <a:gd name="T63" fmla="*/ 1174 h 1641"/>
              <a:gd name="T64" fmla="*/ 251 w 545"/>
              <a:gd name="T65" fmla="*/ 971 h 1641"/>
              <a:gd name="T66" fmla="*/ 251 w 545"/>
              <a:gd name="T67" fmla="*/ 1385 h 1641"/>
              <a:gd name="T68" fmla="*/ 247 w 545"/>
              <a:gd name="T69" fmla="*/ 1517 h 1641"/>
              <a:gd name="T70" fmla="*/ 248 w 545"/>
              <a:gd name="T71" fmla="*/ 1611 h 1641"/>
              <a:gd name="T72" fmla="*/ 253 w 545"/>
              <a:gd name="T73" fmla="*/ 1632 h 1641"/>
              <a:gd name="T74" fmla="*/ 278 w 545"/>
              <a:gd name="T75" fmla="*/ 1639 h 1641"/>
              <a:gd name="T76" fmla="*/ 307 w 545"/>
              <a:gd name="T77" fmla="*/ 1638 h 1641"/>
              <a:gd name="T78" fmla="*/ 343 w 545"/>
              <a:gd name="T79" fmla="*/ 1623 h 1641"/>
              <a:gd name="T80" fmla="*/ 351 w 545"/>
              <a:gd name="T81" fmla="*/ 1593 h 1641"/>
              <a:gd name="T82" fmla="*/ 337 w 545"/>
              <a:gd name="T83" fmla="*/ 1571 h 1641"/>
              <a:gd name="T84" fmla="*/ 333 w 545"/>
              <a:gd name="T85" fmla="*/ 1496 h 1641"/>
              <a:gd name="T86" fmla="*/ 342 w 545"/>
              <a:gd name="T87" fmla="*/ 1441 h 1641"/>
              <a:gd name="T88" fmla="*/ 356 w 545"/>
              <a:gd name="T89" fmla="*/ 1160 h 1641"/>
              <a:gd name="T90" fmla="*/ 439 w 545"/>
              <a:gd name="T91" fmla="*/ 726 h 1641"/>
              <a:gd name="T92" fmla="*/ 485 w 545"/>
              <a:gd name="T93" fmla="*/ 872 h 1641"/>
              <a:gd name="T94" fmla="*/ 496 w 545"/>
              <a:gd name="T95" fmla="*/ 898 h 1641"/>
              <a:gd name="T96" fmla="*/ 505 w 545"/>
              <a:gd name="T97" fmla="*/ 911 h 1641"/>
              <a:gd name="T98" fmla="*/ 523 w 545"/>
              <a:gd name="T99" fmla="*/ 909 h 1641"/>
              <a:gd name="T100" fmla="*/ 538 w 545"/>
              <a:gd name="T101" fmla="*/ 894 h 1641"/>
              <a:gd name="T102" fmla="*/ 545 w 545"/>
              <a:gd name="T103" fmla="*/ 829 h 1641"/>
              <a:gd name="T104" fmla="*/ 469 w 545"/>
              <a:gd name="T105" fmla="*/ 281 h 1641"/>
              <a:gd name="T106" fmla="*/ 318 w 545"/>
              <a:gd name="T107" fmla="*/ 210 h 1641"/>
              <a:gd name="T108" fmla="*/ 318 w 545"/>
              <a:gd name="T109" fmla="*/ 192 h 1641"/>
              <a:gd name="T110" fmla="*/ 333 w 545"/>
              <a:gd name="T111" fmla="*/ 188 h 1641"/>
              <a:gd name="T112" fmla="*/ 356 w 545"/>
              <a:gd name="T113" fmla="*/ 113 h 1641"/>
              <a:gd name="T114" fmla="*/ 360 w 545"/>
              <a:gd name="T115" fmla="*/ 75 h 1641"/>
              <a:gd name="T116" fmla="*/ 346 w 545"/>
              <a:gd name="T117" fmla="*/ 45 h 16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45" h="1641">
                <a:moveTo>
                  <a:pt x="307" y="5"/>
                </a:moveTo>
                <a:lnTo>
                  <a:pt x="307" y="5"/>
                </a:lnTo>
                <a:lnTo>
                  <a:pt x="303" y="4"/>
                </a:lnTo>
                <a:lnTo>
                  <a:pt x="292" y="1"/>
                </a:lnTo>
                <a:lnTo>
                  <a:pt x="284" y="0"/>
                </a:lnTo>
                <a:lnTo>
                  <a:pt x="275" y="1"/>
                </a:lnTo>
                <a:lnTo>
                  <a:pt x="265" y="2"/>
                </a:lnTo>
                <a:lnTo>
                  <a:pt x="253" y="5"/>
                </a:lnTo>
                <a:lnTo>
                  <a:pt x="253" y="5"/>
                </a:lnTo>
                <a:lnTo>
                  <a:pt x="242" y="9"/>
                </a:lnTo>
                <a:lnTo>
                  <a:pt x="231" y="15"/>
                </a:lnTo>
                <a:lnTo>
                  <a:pt x="221" y="23"/>
                </a:lnTo>
                <a:lnTo>
                  <a:pt x="213" y="31"/>
                </a:lnTo>
                <a:lnTo>
                  <a:pt x="200" y="44"/>
                </a:lnTo>
                <a:lnTo>
                  <a:pt x="195" y="50"/>
                </a:lnTo>
                <a:lnTo>
                  <a:pt x="195" y="50"/>
                </a:lnTo>
                <a:lnTo>
                  <a:pt x="191" y="75"/>
                </a:lnTo>
                <a:lnTo>
                  <a:pt x="186" y="100"/>
                </a:lnTo>
                <a:lnTo>
                  <a:pt x="186" y="100"/>
                </a:lnTo>
                <a:lnTo>
                  <a:pt x="187" y="107"/>
                </a:lnTo>
                <a:lnTo>
                  <a:pt x="193" y="120"/>
                </a:lnTo>
                <a:lnTo>
                  <a:pt x="199" y="137"/>
                </a:lnTo>
                <a:lnTo>
                  <a:pt x="199" y="137"/>
                </a:lnTo>
                <a:lnTo>
                  <a:pt x="198" y="140"/>
                </a:lnTo>
                <a:lnTo>
                  <a:pt x="198" y="143"/>
                </a:lnTo>
                <a:lnTo>
                  <a:pt x="199" y="146"/>
                </a:lnTo>
                <a:lnTo>
                  <a:pt x="199" y="146"/>
                </a:lnTo>
                <a:lnTo>
                  <a:pt x="207" y="159"/>
                </a:lnTo>
                <a:lnTo>
                  <a:pt x="212" y="165"/>
                </a:lnTo>
                <a:lnTo>
                  <a:pt x="214" y="169"/>
                </a:lnTo>
                <a:lnTo>
                  <a:pt x="214" y="169"/>
                </a:lnTo>
                <a:lnTo>
                  <a:pt x="216" y="173"/>
                </a:lnTo>
                <a:lnTo>
                  <a:pt x="214" y="180"/>
                </a:lnTo>
                <a:lnTo>
                  <a:pt x="212" y="195"/>
                </a:lnTo>
                <a:lnTo>
                  <a:pt x="212" y="195"/>
                </a:lnTo>
                <a:lnTo>
                  <a:pt x="205" y="208"/>
                </a:lnTo>
                <a:lnTo>
                  <a:pt x="199" y="219"/>
                </a:lnTo>
                <a:lnTo>
                  <a:pt x="199" y="219"/>
                </a:lnTo>
                <a:lnTo>
                  <a:pt x="140" y="239"/>
                </a:lnTo>
                <a:lnTo>
                  <a:pt x="97" y="250"/>
                </a:lnTo>
                <a:lnTo>
                  <a:pt x="83" y="254"/>
                </a:lnTo>
                <a:lnTo>
                  <a:pt x="76" y="255"/>
                </a:lnTo>
                <a:lnTo>
                  <a:pt x="76" y="255"/>
                </a:lnTo>
                <a:lnTo>
                  <a:pt x="75" y="255"/>
                </a:lnTo>
                <a:lnTo>
                  <a:pt x="71" y="257"/>
                </a:lnTo>
                <a:lnTo>
                  <a:pt x="61" y="262"/>
                </a:lnTo>
                <a:lnTo>
                  <a:pt x="48" y="271"/>
                </a:lnTo>
                <a:lnTo>
                  <a:pt x="29" y="316"/>
                </a:lnTo>
                <a:lnTo>
                  <a:pt x="22" y="480"/>
                </a:lnTo>
                <a:lnTo>
                  <a:pt x="0" y="682"/>
                </a:lnTo>
                <a:lnTo>
                  <a:pt x="0" y="715"/>
                </a:lnTo>
                <a:lnTo>
                  <a:pt x="26" y="814"/>
                </a:lnTo>
                <a:lnTo>
                  <a:pt x="39" y="814"/>
                </a:lnTo>
                <a:lnTo>
                  <a:pt x="48" y="855"/>
                </a:lnTo>
                <a:lnTo>
                  <a:pt x="61" y="855"/>
                </a:lnTo>
                <a:lnTo>
                  <a:pt x="102" y="1022"/>
                </a:lnTo>
                <a:lnTo>
                  <a:pt x="113" y="1092"/>
                </a:lnTo>
                <a:lnTo>
                  <a:pt x="113" y="1109"/>
                </a:lnTo>
                <a:lnTo>
                  <a:pt x="113" y="1109"/>
                </a:lnTo>
                <a:lnTo>
                  <a:pt x="107" y="1123"/>
                </a:lnTo>
                <a:lnTo>
                  <a:pt x="104" y="1135"/>
                </a:lnTo>
                <a:lnTo>
                  <a:pt x="102" y="1144"/>
                </a:lnTo>
                <a:lnTo>
                  <a:pt x="102" y="1144"/>
                </a:lnTo>
                <a:lnTo>
                  <a:pt x="122" y="1349"/>
                </a:lnTo>
                <a:lnTo>
                  <a:pt x="122" y="1349"/>
                </a:lnTo>
                <a:lnTo>
                  <a:pt x="119" y="1357"/>
                </a:lnTo>
                <a:lnTo>
                  <a:pt x="116" y="1363"/>
                </a:lnTo>
                <a:lnTo>
                  <a:pt x="115" y="1372"/>
                </a:lnTo>
                <a:lnTo>
                  <a:pt x="115" y="1372"/>
                </a:lnTo>
                <a:lnTo>
                  <a:pt x="116" y="1388"/>
                </a:lnTo>
                <a:lnTo>
                  <a:pt x="120" y="1415"/>
                </a:lnTo>
                <a:lnTo>
                  <a:pt x="125" y="1448"/>
                </a:lnTo>
                <a:lnTo>
                  <a:pt x="132" y="1478"/>
                </a:lnTo>
                <a:lnTo>
                  <a:pt x="132" y="1494"/>
                </a:lnTo>
                <a:lnTo>
                  <a:pt x="138" y="1497"/>
                </a:lnTo>
                <a:lnTo>
                  <a:pt x="138" y="1497"/>
                </a:lnTo>
                <a:lnTo>
                  <a:pt x="133" y="1512"/>
                </a:lnTo>
                <a:lnTo>
                  <a:pt x="124" y="1544"/>
                </a:lnTo>
                <a:lnTo>
                  <a:pt x="120" y="1562"/>
                </a:lnTo>
                <a:lnTo>
                  <a:pt x="118" y="1579"/>
                </a:lnTo>
                <a:lnTo>
                  <a:pt x="118" y="1585"/>
                </a:lnTo>
                <a:lnTo>
                  <a:pt x="118" y="1590"/>
                </a:lnTo>
                <a:lnTo>
                  <a:pt x="119" y="1594"/>
                </a:lnTo>
                <a:lnTo>
                  <a:pt x="122" y="1597"/>
                </a:lnTo>
                <a:lnTo>
                  <a:pt x="122" y="1597"/>
                </a:lnTo>
                <a:lnTo>
                  <a:pt x="129" y="1598"/>
                </a:lnTo>
                <a:lnTo>
                  <a:pt x="141" y="1599"/>
                </a:lnTo>
                <a:lnTo>
                  <a:pt x="153" y="1599"/>
                </a:lnTo>
                <a:lnTo>
                  <a:pt x="167" y="1598"/>
                </a:lnTo>
                <a:lnTo>
                  <a:pt x="180" y="1597"/>
                </a:lnTo>
                <a:lnTo>
                  <a:pt x="193" y="1593"/>
                </a:lnTo>
                <a:lnTo>
                  <a:pt x="202" y="1589"/>
                </a:lnTo>
                <a:lnTo>
                  <a:pt x="205" y="1587"/>
                </a:lnTo>
                <a:lnTo>
                  <a:pt x="208" y="1584"/>
                </a:lnTo>
                <a:lnTo>
                  <a:pt x="208" y="1584"/>
                </a:lnTo>
                <a:lnTo>
                  <a:pt x="212" y="1577"/>
                </a:lnTo>
                <a:lnTo>
                  <a:pt x="212" y="1572"/>
                </a:lnTo>
                <a:lnTo>
                  <a:pt x="212" y="1567"/>
                </a:lnTo>
                <a:lnTo>
                  <a:pt x="211" y="1562"/>
                </a:lnTo>
                <a:lnTo>
                  <a:pt x="207" y="1553"/>
                </a:lnTo>
                <a:lnTo>
                  <a:pt x="207" y="1549"/>
                </a:lnTo>
                <a:lnTo>
                  <a:pt x="208" y="1545"/>
                </a:lnTo>
                <a:lnTo>
                  <a:pt x="208" y="1545"/>
                </a:lnTo>
                <a:lnTo>
                  <a:pt x="213" y="1540"/>
                </a:lnTo>
                <a:lnTo>
                  <a:pt x="217" y="1536"/>
                </a:lnTo>
                <a:lnTo>
                  <a:pt x="221" y="1531"/>
                </a:lnTo>
                <a:lnTo>
                  <a:pt x="225" y="1522"/>
                </a:lnTo>
                <a:lnTo>
                  <a:pt x="225" y="1522"/>
                </a:lnTo>
                <a:lnTo>
                  <a:pt x="226" y="1516"/>
                </a:lnTo>
                <a:lnTo>
                  <a:pt x="226" y="1508"/>
                </a:lnTo>
                <a:lnTo>
                  <a:pt x="225" y="1491"/>
                </a:lnTo>
                <a:lnTo>
                  <a:pt x="221" y="1468"/>
                </a:lnTo>
                <a:lnTo>
                  <a:pt x="221" y="1468"/>
                </a:lnTo>
                <a:lnTo>
                  <a:pt x="225" y="1427"/>
                </a:lnTo>
                <a:lnTo>
                  <a:pt x="226" y="1397"/>
                </a:lnTo>
                <a:lnTo>
                  <a:pt x="227" y="1375"/>
                </a:lnTo>
                <a:lnTo>
                  <a:pt x="227" y="1375"/>
                </a:lnTo>
                <a:lnTo>
                  <a:pt x="226" y="1358"/>
                </a:lnTo>
                <a:lnTo>
                  <a:pt x="225" y="1340"/>
                </a:lnTo>
                <a:lnTo>
                  <a:pt x="221" y="1317"/>
                </a:lnTo>
                <a:lnTo>
                  <a:pt x="221" y="1317"/>
                </a:lnTo>
                <a:lnTo>
                  <a:pt x="218" y="1252"/>
                </a:lnTo>
                <a:lnTo>
                  <a:pt x="217" y="1209"/>
                </a:lnTo>
                <a:lnTo>
                  <a:pt x="217" y="1194"/>
                </a:lnTo>
                <a:lnTo>
                  <a:pt x="218" y="1189"/>
                </a:lnTo>
                <a:lnTo>
                  <a:pt x="218" y="1189"/>
                </a:lnTo>
                <a:lnTo>
                  <a:pt x="221" y="1184"/>
                </a:lnTo>
                <a:lnTo>
                  <a:pt x="225" y="1174"/>
                </a:lnTo>
                <a:lnTo>
                  <a:pt x="231" y="1160"/>
                </a:lnTo>
                <a:lnTo>
                  <a:pt x="238" y="1019"/>
                </a:lnTo>
                <a:lnTo>
                  <a:pt x="251" y="971"/>
                </a:lnTo>
                <a:lnTo>
                  <a:pt x="251" y="971"/>
                </a:lnTo>
                <a:lnTo>
                  <a:pt x="253" y="1060"/>
                </a:lnTo>
                <a:lnTo>
                  <a:pt x="253" y="1060"/>
                </a:lnTo>
                <a:lnTo>
                  <a:pt x="251" y="1241"/>
                </a:lnTo>
                <a:lnTo>
                  <a:pt x="251" y="1385"/>
                </a:lnTo>
                <a:lnTo>
                  <a:pt x="251" y="1433"/>
                </a:lnTo>
                <a:lnTo>
                  <a:pt x="251" y="1433"/>
                </a:lnTo>
                <a:lnTo>
                  <a:pt x="247" y="1517"/>
                </a:lnTo>
                <a:lnTo>
                  <a:pt x="247" y="1517"/>
                </a:lnTo>
                <a:lnTo>
                  <a:pt x="244" y="1580"/>
                </a:lnTo>
                <a:lnTo>
                  <a:pt x="247" y="1597"/>
                </a:lnTo>
                <a:lnTo>
                  <a:pt x="247" y="1597"/>
                </a:lnTo>
                <a:lnTo>
                  <a:pt x="248" y="1611"/>
                </a:lnTo>
                <a:lnTo>
                  <a:pt x="249" y="1623"/>
                </a:lnTo>
                <a:lnTo>
                  <a:pt x="251" y="1628"/>
                </a:lnTo>
                <a:lnTo>
                  <a:pt x="253" y="1632"/>
                </a:lnTo>
                <a:lnTo>
                  <a:pt x="253" y="1632"/>
                </a:lnTo>
                <a:lnTo>
                  <a:pt x="257" y="1634"/>
                </a:lnTo>
                <a:lnTo>
                  <a:pt x="262" y="1637"/>
                </a:lnTo>
                <a:lnTo>
                  <a:pt x="270" y="1638"/>
                </a:lnTo>
                <a:lnTo>
                  <a:pt x="278" y="1639"/>
                </a:lnTo>
                <a:lnTo>
                  <a:pt x="294" y="1641"/>
                </a:lnTo>
                <a:lnTo>
                  <a:pt x="302" y="1639"/>
                </a:lnTo>
                <a:lnTo>
                  <a:pt x="307" y="1638"/>
                </a:lnTo>
                <a:lnTo>
                  <a:pt x="307" y="1638"/>
                </a:lnTo>
                <a:lnTo>
                  <a:pt x="328" y="1632"/>
                </a:lnTo>
                <a:lnTo>
                  <a:pt x="337" y="1628"/>
                </a:lnTo>
                <a:lnTo>
                  <a:pt x="340" y="1625"/>
                </a:lnTo>
                <a:lnTo>
                  <a:pt x="343" y="1623"/>
                </a:lnTo>
                <a:lnTo>
                  <a:pt x="343" y="1623"/>
                </a:lnTo>
                <a:lnTo>
                  <a:pt x="347" y="1614"/>
                </a:lnTo>
                <a:lnTo>
                  <a:pt x="350" y="1602"/>
                </a:lnTo>
                <a:lnTo>
                  <a:pt x="351" y="1593"/>
                </a:lnTo>
                <a:lnTo>
                  <a:pt x="351" y="1589"/>
                </a:lnTo>
                <a:lnTo>
                  <a:pt x="350" y="1587"/>
                </a:lnTo>
                <a:lnTo>
                  <a:pt x="350" y="1587"/>
                </a:lnTo>
                <a:lnTo>
                  <a:pt x="337" y="1571"/>
                </a:lnTo>
                <a:lnTo>
                  <a:pt x="327" y="1558"/>
                </a:lnTo>
                <a:lnTo>
                  <a:pt x="327" y="1513"/>
                </a:lnTo>
                <a:lnTo>
                  <a:pt x="327" y="1513"/>
                </a:lnTo>
                <a:lnTo>
                  <a:pt x="333" y="1496"/>
                </a:lnTo>
                <a:lnTo>
                  <a:pt x="338" y="1483"/>
                </a:lnTo>
                <a:lnTo>
                  <a:pt x="340" y="1474"/>
                </a:lnTo>
                <a:lnTo>
                  <a:pt x="340" y="1474"/>
                </a:lnTo>
                <a:lnTo>
                  <a:pt x="342" y="1441"/>
                </a:lnTo>
                <a:lnTo>
                  <a:pt x="346" y="1410"/>
                </a:lnTo>
                <a:lnTo>
                  <a:pt x="346" y="1410"/>
                </a:lnTo>
                <a:lnTo>
                  <a:pt x="365" y="1343"/>
                </a:lnTo>
                <a:lnTo>
                  <a:pt x="356" y="1160"/>
                </a:lnTo>
                <a:lnTo>
                  <a:pt x="404" y="989"/>
                </a:lnTo>
                <a:lnTo>
                  <a:pt x="417" y="913"/>
                </a:lnTo>
                <a:lnTo>
                  <a:pt x="439" y="900"/>
                </a:lnTo>
                <a:lnTo>
                  <a:pt x="439" y="726"/>
                </a:lnTo>
                <a:lnTo>
                  <a:pt x="462" y="853"/>
                </a:lnTo>
                <a:lnTo>
                  <a:pt x="482" y="855"/>
                </a:lnTo>
                <a:lnTo>
                  <a:pt x="482" y="855"/>
                </a:lnTo>
                <a:lnTo>
                  <a:pt x="485" y="872"/>
                </a:lnTo>
                <a:lnTo>
                  <a:pt x="488" y="885"/>
                </a:lnTo>
                <a:lnTo>
                  <a:pt x="491" y="890"/>
                </a:lnTo>
                <a:lnTo>
                  <a:pt x="491" y="890"/>
                </a:lnTo>
                <a:lnTo>
                  <a:pt x="496" y="898"/>
                </a:lnTo>
                <a:lnTo>
                  <a:pt x="500" y="903"/>
                </a:lnTo>
                <a:lnTo>
                  <a:pt x="500" y="903"/>
                </a:lnTo>
                <a:lnTo>
                  <a:pt x="501" y="905"/>
                </a:lnTo>
                <a:lnTo>
                  <a:pt x="505" y="911"/>
                </a:lnTo>
                <a:lnTo>
                  <a:pt x="507" y="912"/>
                </a:lnTo>
                <a:lnTo>
                  <a:pt x="512" y="913"/>
                </a:lnTo>
                <a:lnTo>
                  <a:pt x="516" y="912"/>
                </a:lnTo>
                <a:lnTo>
                  <a:pt x="523" y="909"/>
                </a:lnTo>
                <a:lnTo>
                  <a:pt x="523" y="909"/>
                </a:lnTo>
                <a:lnTo>
                  <a:pt x="528" y="905"/>
                </a:lnTo>
                <a:lnTo>
                  <a:pt x="533" y="902"/>
                </a:lnTo>
                <a:lnTo>
                  <a:pt x="538" y="894"/>
                </a:lnTo>
                <a:lnTo>
                  <a:pt x="541" y="886"/>
                </a:lnTo>
                <a:lnTo>
                  <a:pt x="542" y="883"/>
                </a:lnTo>
                <a:lnTo>
                  <a:pt x="536" y="846"/>
                </a:lnTo>
                <a:lnTo>
                  <a:pt x="545" y="829"/>
                </a:lnTo>
                <a:lnTo>
                  <a:pt x="516" y="467"/>
                </a:lnTo>
                <a:lnTo>
                  <a:pt x="493" y="370"/>
                </a:lnTo>
                <a:lnTo>
                  <a:pt x="482" y="294"/>
                </a:lnTo>
                <a:lnTo>
                  <a:pt x="469" y="281"/>
                </a:lnTo>
                <a:lnTo>
                  <a:pt x="391" y="249"/>
                </a:lnTo>
                <a:lnTo>
                  <a:pt x="331" y="223"/>
                </a:lnTo>
                <a:lnTo>
                  <a:pt x="318" y="210"/>
                </a:lnTo>
                <a:lnTo>
                  <a:pt x="318" y="210"/>
                </a:lnTo>
                <a:lnTo>
                  <a:pt x="318" y="204"/>
                </a:lnTo>
                <a:lnTo>
                  <a:pt x="318" y="195"/>
                </a:lnTo>
                <a:lnTo>
                  <a:pt x="318" y="195"/>
                </a:lnTo>
                <a:lnTo>
                  <a:pt x="318" y="192"/>
                </a:lnTo>
                <a:lnTo>
                  <a:pt x="319" y="191"/>
                </a:lnTo>
                <a:lnTo>
                  <a:pt x="325" y="190"/>
                </a:lnTo>
                <a:lnTo>
                  <a:pt x="333" y="188"/>
                </a:lnTo>
                <a:lnTo>
                  <a:pt x="333" y="188"/>
                </a:lnTo>
                <a:lnTo>
                  <a:pt x="343" y="150"/>
                </a:lnTo>
                <a:lnTo>
                  <a:pt x="343" y="150"/>
                </a:lnTo>
                <a:lnTo>
                  <a:pt x="351" y="128"/>
                </a:lnTo>
                <a:lnTo>
                  <a:pt x="356" y="113"/>
                </a:lnTo>
                <a:lnTo>
                  <a:pt x="359" y="104"/>
                </a:lnTo>
                <a:lnTo>
                  <a:pt x="359" y="104"/>
                </a:lnTo>
                <a:lnTo>
                  <a:pt x="360" y="86"/>
                </a:lnTo>
                <a:lnTo>
                  <a:pt x="360" y="75"/>
                </a:lnTo>
                <a:lnTo>
                  <a:pt x="360" y="70"/>
                </a:lnTo>
                <a:lnTo>
                  <a:pt x="359" y="66"/>
                </a:lnTo>
                <a:lnTo>
                  <a:pt x="359" y="66"/>
                </a:lnTo>
                <a:lnTo>
                  <a:pt x="346" y="45"/>
                </a:lnTo>
                <a:lnTo>
                  <a:pt x="337" y="31"/>
                </a:lnTo>
                <a:lnTo>
                  <a:pt x="327" y="14"/>
                </a:lnTo>
                <a:lnTo>
                  <a:pt x="307" y="5"/>
                </a:lnTo>
                <a:close/>
              </a:path>
            </a:pathLst>
          </a:custGeom>
          <a:solidFill>
            <a:schemeClr val="tx1"/>
          </a:solidFill>
          <a:ln w="158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18">
            <a:extLst>
              <a:ext uri="{FF2B5EF4-FFF2-40B4-BE49-F238E27FC236}">
                <a16:creationId xmlns:a16="http://schemas.microsoft.com/office/drawing/2014/main" id="{A2179AC3-E20E-4653-BBC0-AEAEF7ECA9CC}"/>
              </a:ext>
            </a:extLst>
          </p:cNvPr>
          <p:cNvSpPr>
            <a:spLocks/>
          </p:cNvSpPr>
          <p:nvPr/>
        </p:nvSpPr>
        <p:spPr bwMode="auto">
          <a:xfrm>
            <a:off x="891979" y="811201"/>
            <a:ext cx="620132" cy="1625246"/>
          </a:xfrm>
          <a:custGeom>
            <a:avLst/>
            <a:gdLst>
              <a:gd name="T0" fmla="*/ 255 w 567"/>
              <a:gd name="T1" fmla="*/ 155 h 1486"/>
              <a:gd name="T2" fmla="*/ 250 w 567"/>
              <a:gd name="T3" fmla="*/ 86 h 1486"/>
              <a:gd name="T4" fmla="*/ 264 w 567"/>
              <a:gd name="T5" fmla="*/ 43 h 1486"/>
              <a:gd name="T6" fmla="*/ 300 w 567"/>
              <a:gd name="T7" fmla="*/ 12 h 1486"/>
              <a:gd name="T8" fmla="*/ 332 w 567"/>
              <a:gd name="T9" fmla="*/ 0 h 1486"/>
              <a:gd name="T10" fmla="*/ 361 w 567"/>
              <a:gd name="T11" fmla="*/ 22 h 1486"/>
              <a:gd name="T12" fmla="*/ 371 w 567"/>
              <a:gd name="T13" fmla="*/ 18 h 1486"/>
              <a:gd name="T14" fmla="*/ 409 w 567"/>
              <a:gd name="T15" fmla="*/ 33 h 1486"/>
              <a:gd name="T16" fmla="*/ 430 w 567"/>
              <a:gd name="T17" fmla="*/ 61 h 1486"/>
              <a:gd name="T18" fmla="*/ 429 w 567"/>
              <a:gd name="T19" fmla="*/ 104 h 1486"/>
              <a:gd name="T20" fmla="*/ 425 w 567"/>
              <a:gd name="T21" fmla="*/ 141 h 1486"/>
              <a:gd name="T22" fmla="*/ 419 w 567"/>
              <a:gd name="T23" fmla="*/ 173 h 1486"/>
              <a:gd name="T24" fmla="*/ 405 w 567"/>
              <a:gd name="T25" fmla="*/ 181 h 1486"/>
              <a:gd name="T26" fmla="*/ 388 w 567"/>
              <a:gd name="T27" fmla="*/ 209 h 1486"/>
              <a:gd name="T28" fmla="*/ 392 w 567"/>
              <a:gd name="T29" fmla="*/ 241 h 1486"/>
              <a:gd name="T30" fmla="*/ 393 w 567"/>
              <a:gd name="T31" fmla="*/ 259 h 1486"/>
              <a:gd name="T32" fmla="*/ 441 w 567"/>
              <a:gd name="T33" fmla="*/ 291 h 1486"/>
              <a:gd name="T34" fmla="*/ 468 w 567"/>
              <a:gd name="T35" fmla="*/ 361 h 1486"/>
              <a:gd name="T36" fmla="*/ 499 w 567"/>
              <a:gd name="T37" fmla="*/ 414 h 1486"/>
              <a:gd name="T38" fmla="*/ 495 w 567"/>
              <a:gd name="T39" fmla="*/ 538 h 1486"/>
              <a:gd name="T40" fmla="*/ 510 w 567"/>
              <a:gd name="T41" fmla="*/ 592 h 1486"/>
              <a:gd name="T42" fmla="*/ 531 w 567"/>
              <a:gd name="T43" fmla="*/ 653 h 1486"/>
              <a:gd name="T44" fmla="*/ 531 w 567"/>
              <a:gd name="T45" fmla="*/ 765 h 1486"/>
              <a:gd name="T46" fmla="*/ 539 w 567"/>
              <a:gd name="T47" fmla="*/ 837 h 1486"/>
              <a:gd name="T48" fmla="*/ 516 w 567"/>
              <a:gd name="T49" fmla="*/ 836 h 1486"/>
              <a:gd name="T50" fmla="*/ 424 w 567"/>
              <a:gd name="T51" fmla="*/ 1067 h 1486"/>
              <a:gd name="T52" fmla="*/ 421 w 567"/>
              <a:gd name="T53" fmla="*/ 1125 h 1486"/>
              <a:gd name="T54" fmla="*/ 433 w 567"/>
              <a:gd name="T55" fmla="*/ 1264 h 1486"/>
              <a:gd name="T56" fmla="*/ 450 w 567"/>
              <a:gd name="T57" fmla="*/ 1301 h 1486"/>
              <a:gd name="T58" fmla="*/ 465 w 567"/>
              <a:gd name="T59" fmla="*/ 1360 h 1486"/>
              <a:gd name="T60" fmla="*/ 509 w 567"/>
              <a:gd name="T61" fmla="*/ 1405 h 1486"/>
              <a:gd name="T62" fmla="*/ 561 w 567"/>
              <a:gd name="T63" fmla="*/ 1437 h 1486"/>
              <a:gd name="T64" fmla="*/ 567 w 567"/>
              <a:gd name="T65" fmla="*/ 1467 h 1486"/>
              <a:gd name="T66" fmla="*/ 550 w 567"/>
              <a:gd name="T67" fmla="*/ 1483 h 1486"/>
              <a:gd name="T68" fmla="*/ 371 w 567"/>
              <a:gd name="T69" fmla="*/ 1446 h 1486"/>
              <a:gd name="T70" fmla="*/ 307 w 567"/>
              <a:gd name="T71" fmla="*/ 1223 h 1486"/>
              <a:gd name="T72" fmla="*/ 181 w 567"/>
              <a:gd name="T73" fmla="*/ 1374 h 1486"/>
              <a:gd name="T74" fmla="*/ 160 w 567"/>
              <a:gd name="T75" fmla="*/ 1374 h 1486"/>
              <a:gd name="T76" fmla="*/ 188 w 567"/>
              <a:gd name="T77" fmla="*/ 1419 h 1486"/>
              <a:gd name="T78" fmla="*/ 203 w 567"/>
              <a:gd name="T79" fmla="*/ 1430 h 1486"/>
              <a:gd name="T80" fmla="*/ 198 w 567"/>
              <a:gd name="T81" fmla="*/ 1454 h 1486"/>
              <a:gd name="T82" fmla="*/ 114 w 567"/>
              <a:gd name="T83" fmla="*/ 1442 h 1486"/>
              <a:gd name="T84" fmla="*/ 56 w 567"/>
              <a:gd name="T85" fmla="*/ 1388 h 1486"/>
              <a:gd name="T86" fmla="*/ 0 w 567"/>
              <a:gd name="T87" fmla="*/ 1314 h 1486"/>
              <a:gd name="T88" fmla="*/ 10 w 567"/>
              <a:gd name="T89" fmla="*/ 1296 h 1486"/>
              <a:gd name="T90" fmla="*/ 46 w 567"/>
              <a:gd name="T91" fmla="*/ 1278 h 1486"/>
              <a:gd name="T92" fmla="*/ 140 w 567"/>
              <a:gd name="T93" fmla="*/ 1183 h 1486"/>
              <a:gd name="T94" fmla="*/ 274 w 567"/>
              <a:gd name="T95" fmla="*/ 1032 h 1486"/>
              <a:gd name="T96" fmla="*/ 259 w 567"/>
              <a:gd name="T97" fmla="*/ 996 h 1486"/>
              <a:gd name="T98" fmla="*/ 227 w 567"/>
              <a:gd name="T99" fmla="*/ 920 h 1486"/>
              <a:gd name="T100" fmla="*/ 202 w 567"/>
              <a:gd name="T101" fmla="*/ 865 h 1486"/>
              <a:gd name="T102" fmla="*/ 176 w 567"/>
              <a:gd name="T103" fmla="*/ 703 h 1486"/>
              <a:gd name="T104" fmla="*/ 153 w 567"/>
              <a:gd name="T105" fmla="*/ 593 h 1486"/>
              <a:gd name="T106" fmla="*/ 143 w 567"/>
              <a:gd name="T107" fmla="*/ 520 h 1486"/>
              <a:gd name="T108" fmla="*/ 138 w 567"/>
              <a:gd name="T109" fmla="*/ 365 h 1486"/>
              <a:gd name="T110" fmla="*/ 154 w 567"/>
              <a:gd name="T111" fmla="*/ 343 h 1486"/>
              <a:gd name="T112" fmla="*/ 172 w 567"/>
              <a:gd name="T113" fmla="*/ 317 h 1486"/>
              <a:gd name="T114" fmla="*/ 263 w 567"/>
              <a:gd name="T115" fmla="*/ 159 h 14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67" h="1486">
                <a:moveTo>
                  <a:pt x="263" y="159"/>
                </a:moveTo>
                <a:lnTo>
                  <a:pt x="263" y="159"/>
                </a:lnTo>
                <a:lnTo>
                  <a:pt x="261" y="159"/>
                </a:lnTo>
                <a:lnTo>
                  <a:pt x="259" y="157"/>
                </a:lnTo>
                <a:lnTo>
                  <a:pt x="255" y="155"/>
                </a:lnTo>
                <a:lnTo>
                  <a:pt x="252" y="148"/>
                </a:lnTo>
                <a:lnTo>
                  <a:pt x="252" y="148"/>
                </a:lnTo>
                <a:lnTo>
                  <a:pt x="245" y="119"/>
                </a:lnTo>
                <a:lnTo>
                  <a:pt x="245" y="119"/>
                </a:lnTo>
                <a:lnTo>
                  <a:pt x="250" y="86"/>
                </a:lnTo>
                <a:lnTo>
                  <a:pt x="252" y="64"/>
                </a:lnTo>
                <a:lnTo>
                  <a:pt x="252" y="54"/>
                </a:lnTo>
                <a:lnTo>
                  <a:pt x="252" y="54"/>
                </a:lnTo>
                <a:lnTo>
                  <a:pt x="256" y="50"/>
                </a:lnTo>
                <a:lnTo>
                  <a:pt x="264" y="43"/>
                </a:lnTo>
                <a:lnTo>
                  <a:pt x="273" y="33"/>
                </a:lnTo>
                <a:lnTo>
                  <a:pt x="278" y="28"/>
                </a:lnTo>
                <a:lnTo>
                  <a:pt x="278" y="28"/>
                </a:lnTo>
                <a:lnTo>
                  <a:pt x="285" y="22"/>
                </a:lnTo>
                <a:lnTo>
                  <a:pt x="300" y="12"/>
                </a:lnTo>
                <a:lnTo>
                  <a:pt x="309" y="6"/>
                </a:lnTo>
                <a:lnTo>
                  <a:pt x="317" y="3"/>
                </a:lnTo>
                <a:lnTo>
                  <a:pt x="326" y="0"/>
                </a:lnTo>
                <a:lnTo>
                  <a:pt x="332" y="0"/>
                </a:lnTo>
                <a:lnTo>
                  <a:pt x="332" y="0"/>
                </a:lnTo>
                <a:lnTo>
                  <a:pt x="340" y="3"/>
                </a:lnTo>
                <a:lnTo>
                  <a:pt x="344" y="6"/>
                </a:lnTo>
                <a:lnTo>
                  <a:pt x="347" y="9"/>
                </a:lnTo>
                <a:lnTo>
                  <a:pt x="347" y="10"/>
                </a:lnTo>
                <a:lnTo>
                  <a:pt x="361" y="22"/>
                </a:lnTo>
                <a:lnTo>
                  <a:pt x="361" y="22"/>
                </a:lnTo>
                <a:lnTo>
                  <a:pt x="361" y="21"/>
                </a:lnTo>
                <a:lnTo>
                  <a:pt x="362" y="19"/>
                </a:lnTo>
                <a:lnTo>
                  <a:pt x="366" y="18"/>
                </a:lnTo>
                <a:lnTo>
                  <a:pt x="371" y="18"/>
                </a:lnTo>
                <a:lnTo>
                  <a:pt x="371" y="18"/>
                </a:lnTo>
                <a:lnTo>
                  <a:pt x="381" y="21"/>
                </a:lnTo>
                <a:lnTo>
                  <a:pt x="394" y="26"/>
                </a:lnTo>
                <a:lnTo>
                  <a:pt x="405" y="31"/>
                </a:lnTo>
                <a:lnTo>
                  <a:pt x="409" y="33"/>
                </a:lnTo>
                <a:lnTo>
                  <a:pt x="411" y="36"/>
                </a:lnTo>
                <a:lnTo>
                  <a:pt x="411" y="36"/>
                </a:lnTo>
                <a:lnTo>
                  <a:pt x="416" y="41"/>
                </a:lnTo>
                <a:lnTo>
                  <a:pt x="423" y="50"/>
                </a:lnTo>
                <a:lnTo>
                  <a:pt x="430" y="61"/>
                </a:lnTo>
                <a:lnTo>
                  <a:pt x="432" y="66"/>
                </a:lnTo>
                <a:lnTo>
                  <a:pt x="433" y="72"/>
                </a:lnTo>
                <a:lnTo>
                  <a:pt x="433" y="72"/>
                </a:lnTo>
                <a:lnTo>
                  <a:pt x="432" y="86"/>
                </a:lnTo>
                <a:lnTo>
                  <a:pt x="429" y="104"/>
                </a:lnTo>
                <a:lnTo>
                  <a:pt x="425" y="126"/>
                </a:lnTo>
                <a:lnTo>
                  <a:pt x="425" y="126"/>
                </a:lnTo>
                <a:lnTo>
                  <a:pt x="425" y="132"/>
                </a:lnTo>
                <a:lnTo>
                  <a:pt x="425" y="141"/>
                </a:lnTo>
                <a:lnTo>
                  <a:pt x="425" y="141"/>
                </a:lnTo>
                <a:lnTo>
                  <a:pt x="427" y="146"/>
                </a:lnTo>
                <a:lnTo>
                  <a:pt x="425" y="156"/>
                </a:lnTo>
                <a:lnTo>
                  <a:pt x="423" y="166"/>
                </a:lnTo>
                <a:lnTo>
                  <a:pt x="421" y="170"/>
                </a:lnTo>
                <a:lnTo>
                  <a:pt x="419" y="173"/>
                </a:lnTo>
                <a:lnTo>
                  <a:pt x="419" y="173"/>
                </a:lnTo>
                <a:lnTo>
                  <a:pt x="414" y="177"/>
                </a:lnTo>
                <a:lnTo>
                  <a:pt x="409" y="179"/>
                </a:lnTo>
                <a:lnTo>
                  <a:pt x="405" y="181"/>
                </a:lnTo>
                <a:lnTo>
                  <a:pt x="405" y="181"/>
                </a:lnTo>
                <a:lnTo>
                  <a:pt x="401" y="190"/>
                </a:lnTo>
                <a:lnTo>
                  <a:pt x="397" y="196"/>
                </a:lnTo>
                <a:lnTo>
                  <a:pt x="393" y="202"/>
                </a:lnTo>
                <a:lnTo>
                  <a:pt x="393" y="202"/>
                </a:lnTo>
                <a:lnTo>
                  <a:pt x="388" y="209"/>
                </a:lnTo>
                <a:lnTo>
                  <a:pt x="387" y="213"/>
                </a:lnTo>
                <a:lnTo>
                  <a:pt x="383" y="235"/>
                </a:lnTo>
                <a:lnTo>
                  <a:pt x="383" y="235"/>
                </a:lnTo>
                <a:lnTo>
                  <a:pt x="388" y="239"/>
                </a:lnTo>
                <a:lnTo>
                  <a:pt x="392" y="241"/>
                </a:lnTo>
                <a:lnTo>
                  <a:pt x="393" y="244"/>
                </a:lnTo>
                <a:lnTo>
                  <a:pt x="393" y="245"/>
                </a:lnTo>
                <a:lnTo>
                  <a:pt x="393" y="245"/>
                </a:lnTo>
                <a:lnTo>
                  <a:pt x="393" y="254"/>
                </a:lnTo>
                <a:lnTo>
                  <a:pt x="393" y="259"/>
                </a:lnTo>
                <a:lnTo>
                  <a:pt x="393" y="259"/>
                </a:lnTo>
                <a:lnTo>
                  <a:pt x="418" y="273"/>
                </a:lnTo>
                <a:lnTo>
                  <a:pt x="433" y="285"/>
                </a:lnTo>
                <a:lnTo>
                  <a:pt x="438" y="289"/>
                </a:lnTo>
                <a:lnTo>
                  <a:pt x="441" y="291"/>
                </a:lnTo>
                <a:lnTo>
                  <a:pt x="441" y="291"/>
                </a:lnTo>
                <a:lnTo>
                  <a:pt x="439" y="310"/>
                </a:lnTo>
                <a:lnTo>
                  <a:pt x="441" y="325"/>
                </a:lnTo>
                <a:lnTo>
                  <a:pt x="441" y="325"/>
                </a:lnTo>
                <a:lnTo>
                  <a:pt x="468" y="361"/>
                </a:lnTo>
                <a:lnTo>
                  <a:pt x="487" y="390"/>
                </a:lnTo>
                <a:lnTo>
                  <a:pt x="495" y="401"/>
                </a:lnTo>
                <a:lnTo>
                  <a:pt x="498" y="408"/>
                </a:lnTo>
                <a:lnTo>
                  <a:pt x="498" y="408"/>
                </a:lnTo>
                <a:lnTo>
                  <a:pt x="499" y="414"/>
                </a:lnTo>
                <a:lnTo>
                  <a:pt x="500" y="423"/>
                </a:lnTo>
                <a:lnTo>
                  <a:pt x="499" y="444"/>
                </a:lnTo>
                <a:lnTo>
                  <a:pt x="498" y="472"/>
                </a:lnTo>
                <a:lnTo>
                  <a:pt x="495" y="538"/>
                </a:lnTo>
                <a:lnTo>
                  <a:pt x="495" y="538"/>
                </a:lnTo>
                <a:lnTo>
                  <a:pt x="499" y="558"/>
                </a:lnTo>
                <a:lnTo>
                  <a:pt x="503" y="573"/>
                </a:lnTo>
                <a:lnTo>
                  <a:pt x="505" y="580"/>
                </a:lnTo>
                <a:lnTo>
                  <a:pt x="505" y="580"/>
                </a:lnTo>
                <a:lnTo>
                  <a:pt x="510" y="592"/>
                </a:lnTo>
                <a:lnTo>
                  <a:pt x="521" y="617"/>
                </a:lnTo>
                <a:lnTo>
                  <a:pt x="529" y="641"/>
                </a:lnTo>
                <a:lnTo>
                  <a:pt x="531" y="649"/>
                </a:lnTo>
                <a:lnTo>
                  <a:pt x="531" y="653"/>
                </a:lnTo>
                <a:lnTo>
                  <a:pt x="531" y="653"/>
                </a:lnTo>
                <a:lnTo>
                  <a:pt x="527" y="654"/>
                </a:lnTo>
                <a:lnTo>
                  <a:pt x="523" y="654"/>
                </a:lnTo>
                <a:lnTo>
                  <a:pt x="519" y="653"/>
                </a:lnTo>
                <a:lnTo>
                  <a:pt x="519" y="653"/>
                </a:lnTo>
                <a:lnTo>
                  <a:pt x="531" y="765"/>
                </a:lnTo>
                <a:lnTo>
                  <a:pt x="531" y="765"/>
                </a:lnTo>
                <a:lnTo>
                  <a:pt x="534" y="784"/>
                </a:lnTo>
                <a:lnTo>
                  <a:pt x="536" y="810"/>
                </a:lnTo>
                <a:lnTo>
                  <a:pt x="539" y="831"/>
                </a:lnTo>
                <a:lnTo>
                  <a:pt x="539" y="837"/>
                </a:lnTo>
                <a:lnTo>
                  <a:pt x="539" y="840"/>
                </a:lnTo>
                <a:lnTo>
                  <a:pt x="538" y="840"/>
                </a:lnTo>
                <a:lnTo>
                  <a:pt x="538" y="840"/>
                </a:lnTo>
                <a:lnTo>
                  <a:pt x="530" y="840"/>
                </a:lnTo>
                <a:lnTo>
                  <a:pt x="516" y="836"/>
                </a:lnTo>
                <a:lnTo>
                  <a:pt x="498" y="829"/>
                </a:lnTo>
                <a:lnTo>
                  <a:pt x="441" y="984"/>
                </a:lnTo>
                <a:lnTo>
                  <a:pt x="423" y="1032"/>
                </a:lnTo>
                <a:lnTo>
                  <a:pt x="423" y="1032"/>
                </a:lnTo>
                <a:lnTo>
                  <a:pt x="424" y="1067"/>
                </a:lnTo>
                <a:lnTo>
                  <a:pt x="427" y="1091"/>
                </a:lnTo>
                <a:lnTo>
                  <a:pt x="425" y="1104"/>
                </a:lnTo>
                <a:lnTo>
                  <a:pt x="425" y="1104"/>
                </a:lnTo>
                <a:lnTo>
                  <a:pt x="424" y="1111"/>
                </a:lnTo>
                <a:lnTo>
                  <a:pt x="421" y="1125"/>
                </a:lnTo>
                <a:lnTo>
                  <a:pt x="419" y="1143"/>
                </a:lnTo>
                <a:lnTo>
                  <a:pt x="415" y="1154"/>
                </a:lnTo>
                <a:lnTo>
                  <a:pt x="419" y="1247"/>
                </a:lnTo>
                <a:lnTo>
                  <a:pt x="419" y="1247"/>
                </a:lnTo>
                <a:lnTo>
                  <a:pt x="433" y="1264"/>
                </a:lnTo>
                <a:lnTo>
                  <a:pt x="443" y="1277"/>
                </a:lnTo>
                <a:lnTo>
                  <a:pt x="446" y="1283"/>
                </a:lnTo>
                <a:lnTo>
                  <a:pt x="447" y="1287"/>
                </a:lnTo>
                <a:lnTo>
                  <a:pt x="447" y="1287"/>
                </a:lnTo>
                <a:lnTo>
                  <a:pt x="450" y="1301"/>
                </a:lnTo>
                <a:lnTo>
                  <a:pt x="454" y="1322"/>
                </a:lnTo>
                <a:lnTo>
                  <a:pt x="460" y="1345"/>
                </a:lnTo>
                <a:lnTo>
                  <a:pt x="463" y="1353"/>
                </a:lnTo>
                <a:lnTo>
                  <a:pt x="465" y="1360"/>
                </a:lnTo>
                <a:lnTo>
                  <a:pt x="465" y="1360"/>
                </a:lnTo>
                <a:lnTo>
                  <a:pt x="473" y="1369"/>
                </a:lnTo>
                <a:lnTo>
                  <a:pt x="482" y="1376"/>
                </a:lnTo>
                <a:lnTo>
                  <a:pt x="495" y="1385"/>
                </a:lnTo>
                <a:lnTo>
                  <a:pt x="495" y="1385"/>
                </a:lnTo>
                <a:lnTo>
                  <a:pt x="509" y="1405"/>
                </a:lnTo>
                <a:lnTo>
                  <a:pt x="519" y="1421"/>
                </a:lnTo>
                <a:lnTo>
                  <a:pt x="519" y="1421"/>
                </a:lnTo>
                <a:lnTo>
                  <a:pt x="540" y="1428"/>
                </a:lnTo>
                <a:lnTo>
                  <a:pt x="556" y="1434"/>
                </a:lnTo>
                <a:lnTo>
                  <a:pt x="561" y="1437"/>
                </a:lnTo>
                <a:lnTo>
                  <a:pt x="563" y="1440"/>
                </a:lnTo>
                <a:lnTo>
                  <a:pt x="563" y="1440"/>
                </a:lnTo>
                <a:lnTo>
                  <a:pt x="567" y="1455"/>
                </a:lnTo>
                <a:lnTo>
                  <a:pt x="567" y="1460"/>
                </a:lnTo>
                <a:lnTo>
                  <a:pt x="567" y="1467"/>
                </a:lnTo>
                <a:lnTo>
                  <a:pt x="566" y="1472"/>
                </a:lnTo>
                <a:lnTo>
                  <a:pt x="563" y="1476"/>
                </a:lnTo>
                <a:lnTo>
                  <a:pt x="563" y="1476"/>
                </a:lnTo>
                <a:lnTo>
                  <a:pt x="556" y="1481"/>
                </a:lnTo>
                <a:lnTo>
                  <a:pt x="550" y="1483"/>
                </a:lnTo>
                <a:lnTo>
                  <a:pt x="545" y="1486"/>
                </a:lnTo>
                <a:lnTo>
                  <a:pt x="379" y="1476"/>
                </a:lnTo>
                <a:lnTo>
                  <a:pt x="379" y="1476"/>
                </a:lnTo>
                <a:lnTo>
                  <a:pt x="375" y="1463"/>
                </a:lnTo>
                <a:lnTo>
                  <a:pt x="371" y="1446"/>
                </a:lnTo>
                <a:lnTo>
                  <a:pt x="371" y="1446"/>
                </a:lnTo>
                <a:lnTo>
                  <a:pt x="369" y="1421"/>
                </a:lnTo>
                <a:lnTo>
                  <a:pt x="357" y="1418"/>
                </a:lnTo>
                <a:lnTo>
                  <a:pt x="335" y="1317"/>
                </a:lnTo>
                <a:lnTo>
                  <a:pt x="307" y="1223"/>
                </a:lnTo>
                <a:lnTo>
                  <a:pt x="242" y="1291"/>
                </a:lnTo>
                <a:lnTo>
                  <a:pt x="242" y="1291"/>
                </a:lnTo>
                <a:lnTo>
                  <a:pt x="212" y="1334"/>
                </a:lnTo>
                <a:lnTo>
                  <a:pt x="191" y="1363"/>
                </a:lnTo>
                <a:lnTo>
                  <a:pt x="181" y="1374"/>
                </a:lnTo>
                <a:lnTo>
                  <a:pt x="176" y="1378"/>
                </a:lnTo>
                <a:lnTo>
                  <a:pt x="176" y="1378"/>
                </a:lnTo>
                <a:lnTo>
                  <a:pt x="174" y="1378"/>
                </a:lnTo>
                <a:lnTo>
                  <a:pt x="169" y="1378"/>
                </a:lnTo>
                <a:lnTo>
                  <a:pt x="160" y="1374"/>
                </a:lnTo>
                <a:lnTo>
                  <a:pt x="148" y="1367"/>
                </a:lnTo>
                <a:lnTo>
                  <a:pt x="154" y="1403"/>
                </a:lnTo>
                <a:lnTo>
                  <a:pt x="176" y="1418"/>
                </a:lnTo>
                <a:lnTo>
                  <a:pt x="176" y="1418"/>
                </a:lnTo>
                <a:lnTo>
                  <a:pt x="188" y="1419"/>
                </a:lnTo>
                <a:lnTo>
                  <a:pt x="197" y="1421"/>
                </a:lnTo>
                <a:lnTo>
                  <a:pt x="200" y="1423"/>
                </a:lnTo>
                <a:lnTo>
                  <a:pt x="202" y="1424"/>
                </a:lnTo>
                <a:lnTo>
                  <a:pt x="202" y="1424"/>
                </a:lnTo>
                <a:lnTo>
                  <a:pt x="203" y="1430"/>
                </a:lnTo>
                <a:lnTo>
                  <a:pt x="202" y="1441"/>
                </a:lnTo>
                <a:lnTo>
                  <a:pt x="201" y="1449"/>
                </a:lnTo>
                <a:lnTo>
                  <a:pt x="200" y="1452"/>
                </a:lnTo>
                <a:lnTo>
                  <a:pt x="198" y="1454"/>
                </a:lnTo>
                <a:lnTo>
                  <a:pt x="198" y="1454"/>
                </a:lnTo>
                <a:lnTo>
                  <a:pt x="187" y="1455"/>
                </a:lnTo>
                <a:lnTo>
                  <a:pt x="162" y="1456"/>
                </a:lnTo>
                <a:lnTo>
                  <a:pt x="130" y="1458"/>
                </a:lnTo>
                <a:lnTo>
                  <a:pt x="130" y="1458"/>
                </a:lnTo>
                <a:lnTo>
                  <a:pt x="114" y="1442"/>
                </a:lnTo>
                <a:lnTo>
                  <a:pt x="103" y="1433"/>
                </a:lnTo>
                <a:lnTo>
                  <a:pt x="98" y="1428"/>
                </a:lnTo>
                <a:lnTo>
                  <a:pt x="98" y="1428"/>
                </a:lnTo>
                <a:lnTo>
                  <a:pt x="83" y="1416"/>
                </a:lnTo>
                <a:lnTo>
                  <a:pt x="56" y="1388"/>
                </a:lnTo>
                <a:lnTo>
                  <a:pt x="18" y="1349"/>
                </a:lnTo>
                <a:lnTo>
                  <a:pt x="18" y="1349"/>
                </a:lnTo>
                <a:lnTo>
                  <a:pt x="9" y="1334"/>
                </a:lnTo>
                <a:lnTo>
                  <a:pt x="2" y="1321"/>
                </a:lnTo>
                <a:lnTo>
                  <a:pt x="0" y="1314"/>
                </a:lnTo>
                <a:lnTo>
                  <a:pt x="0" y="1309"/>
                </a:lnTo>
                <a:lnTo>
                  <a:pt x="0" y="1309"/>
                </a:lnTo>
                <a:lnTo>
                  <a:pt x="1" y="1304"/>
                </a:lnTo>
                <a:lnTo>
                  <a:pt x="5" y="1300"/>
                </a:lnTo>
                <a:lnTo>
                  <a:pt x="10" y="1296"/>
                </a:lnTo>
                <a:lnTo>
                  <a:pt x="16" y="1294"/>
                </a:lnTo>
                <a:lnTo>
                  <a:pt x="27" y="1289"/>
                </a:lnTo>
                <a:lnTo>
                  <a:pt x="32" y="1287"/>
                </a:lnTo>
                <a:lnTo>
                  <a:pt x="32" y="1287"/>
                </a:lnTo>
                <a:lnTo>
                  <a:pt x="46" y="1278"/>
                </a:lnTo>
                <a:lnTo>
                  <a:pt x="62" y="1265"/>
                </a:lnTo>
                <a:lnTo>
                  <a:pt x="62" y="1265"/>
                </a:lnTo>
                <a:lnTo>
                  <a:pt x="122" y="1201"/>
                </a:lnTo>
                <a:lnTo>
                  <a:pt x="140" y="1183"/>
                </a:lnTo>
                <a:lnTo>
                  <a:pt x="140" y="1183"/>
                </a:lnTo>
                <a:lnTo>
                  <a:pt x="209" y="1108"/>
                </a:lnTo>
                <a:lnTo>
                  <a:pt x="254" y="1056"/>
                </a:lnTo>
                <a:lnTo>
                  <a:pt x="269" y="1038"/>
                </a:lnTo>
                <a:lnTo>
                  <a:pt x="274" y="1032"/>
                </a:lnTo>
                <a:lnTo>
                  <a:pt x="274" y="1032"/>
                </a:lnTo>
                <a:lnTo>
                  <a:pt x="265" y="1015"/>
                </a:lnTo>
                <a:lnTo>
                  <a:pt x="261" y="1005"/>
                </a:lnTo>
                <a:lnTo>
                  <a:pt x="260" y="1000"/>
                </a:lnTo>
                <a:lnTo>
                  <a:pt x="260" y="1000"/>
                </a:lnTo>
                <a:lnTo>
                  <a:pt x="259" y="996"/>
                </a:lnTo>
                <a:lnTo>
                  <a:pt x="256" y="989"/>
                </a:lnTo>
                <a:lnTo>
                  <a:pt x="247" y="969"/>
                </a:lnTo>
                <a:lnTo>
                  <a:pt x="237" y="943"/>
                </a:lnTo>
                <a:lnTo>
                  <a:pt x="227" y="920"/>
                </a:lnTo>
                <a:lnTo>
                  <a:pt x="227" y="920"/>
                </a:lnTo>
                <a:lnTo>
                  <a:pt x="221" y="899"/>
                </a:lnTo>
                <a:lnTo>
                  <a:pt x="218" y="882"/>
                </a:lnTo>
                <a:lnTo>
                  <a:pt x="216" y="871"/>
                </a:lnTo>
                <a:lnTo>
                  <a:pt x="216" y="865"/>
                </a:lnTo>
                <a:lnTo>
                  <a:pt x="202" y="865"/>
                </a:lnTo>
                <a:lnTo>
                  <a:pt x="194" y="765"/>
                </a:lnTo>
                <a:lnTo>
                  <a:pt x="194" y="765"/>
                </a:lnTo>
                <a:lnTo>
                  <a:pt x="185" y="735"/>
                </a:lnTo>
                <a:lnTo>
                  <a:pt x="179" y="715"/>
                </a:lnTo>
                <a:lnTo>
                  <a:pt x="176" y="703"/>
                </a:lnTo>
                <a:lnTo>
                  <a:pt x="176" y="703"/>
                </a:lnTo>
                <a:lnTo>
                  <a:pt x="174" y="684"/>
                </a:lnTo>
                <a:lnTo>
                  <a:pt x="165" y="645"/>
                </a:lnTo>
                <a:lnTo>
                  <a:pt x="157" y="606"/>
                </a:lnTo>
                <a:lnTo>
                  <a:pt x="153" y="593"/>
                </a:lnTo>
                <a:lnTo>
                  <a:pt x="152" y="588"/>
                </a:lnTo>
                <a:lnTo>
                  <a:pt x="152" y="588"/>
                </a:lnTo>
                <a:lnTo>
                  <a:pt x="151" y="582"/>
                </a:lnTo>
                <a:lnTo>
                  <a:pt x="148" y="566"/>
                </a:lnTo>
                <a:lnTo>
                  <a:pt x="143" y="520"/>
                </a:lnTo>
                <a:lnTo>
                  <a:pt x="139" y="471"/>
                </a:lnTo>
                <a:lnTo>
                  <a:pt x="136" y="444"/>
                </a:lnTo>
                <a:lnTo>
                  <a:pt x="136" y="444"/>
                </a:lnTo>
                <a:lnTo>
                  <a:pt x="136" y="395"/>
                </a:lnTo>
                <a:lnTo>
                  <a:pt x="138" y="365"/>
                </a:lnTo>
                <a:lnTo>
                  <a:pt x="139" y="355"/>
                </a:lnTo>
                <a:lnTo>
                  <a:pt x="139" y="351"/>
                </a:lnTo>
                <a:lnTo>
                  <a:pt x="140" y="350"/>
                </a:lnTo>
                <a:lnTo>
                  <a:pt x="140" y="350"/>
                </a:lnTo>
                <a:lnTo>
                  <a:pt x="154" y="343"/>
                </a:lnTo>
                <a:lnTo>
                  <a:pt x="162" y="339"/>
                </a:lnTo>
                <a:lnTo>
                  <a:pt x="162" y="339"/>
                </a:lnTo>
                <a:lnTo>
                  <a:pt x="165" y="331"/>
                </a:lnTo>
                <a:lnTo>
                  <a:pt x="169" y="324"/>
                </a:lnTo>
                <a:lnTo>
                  <a:pt x="172" y="317"/>
                </a:lnTo>
                <a:lnTo>
                  <a:pt x="172" y="317"/>
                </a:lnTo>
                <a:lnTo>
                  <a:pt x="260" y="241"/>
                </a:lnTo>
                <a:lnTo>
                  <a:pt x="263" y="209"/>
                </a:lnTo>
                <a:lnTo>
                  <a:pt x="263" y="191"/>
                </a:lnTo>
                <a:lnTo>
                  <a:pt x="263" y="1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9">
            <a:extLst>
              <a:ext uri="{FF2B5EF4-FFF2-40B4-BE49-F238E27FC236}">
                <a16:creationId xmlns:a16="http://schemas.microsoft.com/office/drawing/2014/main" id="{D72BE8C6-2B9C-4500-BB2C-3580691CA7A4}"/>
              </a:ext>
            </a:extLst>
          </p:cNvPr>
          <p:cNvSpPr>
            <a:spLocks/>
          </p:cNvSpPr>
          <p:nvPr/>
        </p:nvSpPr>
        <p:spPr bwMode="auto">
          <a:xfrm>
            <a:off x="6589673" y="700005"/>
            <a:ext cx="583027" cy="1761567"/>
          </a:xfrm>
          <a:custGeom>
            <a:avLst/>
            <a:gdLst>
              <a:gd name="T0" fmla="*/ 256 w 607"/>
              <a:gd name="T1" fmla="*/ 80 h 1834"/>
              <a:gd name="T2" fmla="*/ 256 w 607"/>
              <a:gd name="T3" fmla="*/ 143 h 1834"/>
              <a:gd name="T4" fmla="*/ 262 w 607"/>
              <a:gd name="T5" fmla="*/ 168 h 1834"/>
              <a:gd name="T6" fmla="*/ 286 w 607"/>
              <a:gd name="T7" fmla="*/ 245 h 1834"/>
              <a:gd name="T8" fmla="*/ 177 w 607"/>
              <a:gd name="T9" fmla="*/ 324 h 1834"/>
              <a:gd name="T10" fmla="*/ 89 w 607"/>
              <a:gd name="T11" fmla="*/ 358 h 1834"/>
              <a:gd name="T12" fmla="*/ 73 w 607"/>
              <a:gd name="T13" fmla="*/ 400 h 1834"/>
              <a:gd name="T14" fmla="*/ 39 w 607"/>
              <a:gd name="T15" fmla="*/ 559 h 1834"/>
              <a:gd name="T16" fmla="*/ 19 w 607"/>
              <a:gd name="T17" fmla="*/ 942 h 1834"/>
              <a:gd name="T18" fmla="*/ 16 w 607"/>
              <a:gd name="T19" fmla="*/ 996 h 1834"/>
              <a:gd name="T20" fmla="*/ 35 w 607"/>
              <a:gd name="T21" fmla="*/ 1048 h 1834"/>
              <a:gd name="T22" fmla="*/ 57 w 607"/>
              <a:gd name="T23" fmla="*/ 1075 h 1834"/>
              <a:gd name="T24" fmla="*/ 78 w 607"/>
              <a:gd name="T25" fmla="*/ 1064 h 1834"/>
              <a:gd name="T26" fmla="*/ 100 w 607"/>
              <a:gd name="T27" fmla="*/ 1054 h 1834"/>
              <a:gd name="T28" fmla="*/ 111 w 607"/>
              <a:gd name="T29" fmla="*/ 1030 h 1834"/>
              <a:gd name="T30" fmla="*/ 91 w 607"/>
              <a:gd name="T31" fmla="*/ 1165 h 1834"/>
              <a:gd name="T32" fmla="*/ 12 w 607"/>
              <a:gd name="T33" fmla="*/ 1538 h 1834"/>
              <a:gd name="T34" fmla="*/ 11 w 607"/>
              <a:gd name="T35" fmla="*/ 1615 h 1834"/>
              <a:gd name="T36" fmla="*/ 11 w 607"/>
              <a:gd name="T37" fmla="*/ 1743 h 1834"/>
              <a:gd name="T38" fmla="*/ 11 w 607"/>
              <a:gd name="T39" fmla="*/ 1800 h 1834"/>
              <a:gd name="T40" fmla="*/ 61 w 607"/>
              <a:gd name="T41" fmla="*/ 1828 h 1834"/>
              <a:gd name="T42" fmla="*/ 129 w 607"/>
              <a:gd name="T43" fmla="*/ 1834 h 1834"/>
              <a:gd name="T44" fmla="*/ 168 w 607"/>
              <a:gd name="T45" fmla="*/ 1822 h 1834"/>
              <a:gd name="T46" fmla="*/ 164 w 607"/>
              <a:gd name="T47" fmla="*/ 1801 h 1834"/>
              <a:gd name="T48" fmla="*/ 126 w 607"/>
              <a:gd name="T49" fmla="*/ 1739 h 1834"/>
              <a:gd name="T50" fmla="*/ 153 w 607"/>
              <a:gd name="T51" fmla="*/ 1700 h 1834"/>
              <a:gd name="T52" fmla="*/ 224 w 607"/>
              <a:gd name="T53" fmla="*/ 1342 h 1834"/>
              <a:gd name="T54" fmla="*/ 231 w 607"/>
              <a:gd name="T55" fmla="*/ 1251 h 1834"/>
              <a:gd name="T56" fmla="*/ 264 w 607"/>
              <a:gd name="T57" fmla="*/ 1197 h 1834"/>
              <a:gd name="T58" fmla="*/ 288 w 607"/>
              <a:gd name="T59" fmla="*/ 1141 h 1834"/>
              <a:gd name="T60" fmla="*/ 362 w 607"/>
              <a:gd name="T61" fmla="*/ 1361 h 1834"/>
              <a:gd name="T62" fmla="*/ 358 w 607"/>
              <a:gd name="T63" fmla="*/ 1691 h 1834"/>
              <a:gd name="T64" fmla="*/ 366 w 607"/>
              <a:gd name="T65" fmla="*/ 1736 h 1834"/>
              <a:gd name="T66" fmla="*/ 362 w 607"/>
              <a:gd name="T67" fmla="*/ 1766 h 1834"/>
              <a:gd name="T68" fmla="*/ 372 w 607"/>
              <a:gd name="T69" fmla="*/ 1782 h 1834"/>
              <a:gd name="T70" fmla="*/ 593 w 607"/>
              <a:gd name="T71" fmla="*/ 1785 h 1834"/>
              <a:gd name="T72" fmla="*/ 607 w 607"/>
              <a:gd name="T73" fmla="*/ 1773 h 1834"/>
              <a:gd name="T74" fmla="*/ 604 w 607"/>
              <a:gd name="T75" fmla="*/ 1748 h 1834"/>
              <a:gd name="T76" fmla="*/ 589 w 607"/>
              <a:gd name="T77" fmla="*/ 1727 h 1834"/>
              <a:gd name="T78" fmla="*/ 513 w 607"/>
              <a:gd name="T79" fmla="*/ 1696 h 1834"/>
              <a:gd name="T80" fmla="*/ 498 w 607"/>
              <a:gd name="T81" fmla="*/ 1671 h 1834"/>
              <a:gd name="T82" fmla="*/ 500 w 607"/>
              <a:gd name="T83" fmla="*/ 1526 h 1834"/>
              <a:gd name="T84" fmla="*/ 502 w 607"/>
              <a:gd name="T85" fmla="*/ 1388 h 1834"/>
              <a:gd name="T86" fmla="*/ 524 w 607"/>
              <a:gd name="T87" fmla="*/ 1088 h 1834"/>
              <a:gd name="T88" fmla="*/ 536 w 607"/>
              <a:gd name="T89" fmla="*/ 1010 h 1834"/>
              <a:gd name="T90" fmla="*/ 545 w 607"/>
              <a:gd name="T91" fmla="*/ 977 h 1834"/>
              <a:gd name="T92" fmla="*/ 559 w 607"/>
              <a:gd name="T93" fmla="*/ 959 h 1834"/>
              <a:gd name="T94" fmla="*/ 567 w 607"/>
              <a:gd name="T95" fmla="*/ 902 h 1834"/>
              <a:gd name="T96" fmla="*/ 581 w 607"/>
              <a:gd name="T97" fmla="*/ 883 h 1834"/>
              <a:gd name="T98" fmla="*/ 567 w 607"/>
              <a:gd name="T99" fmla="*/ 472 h 1834"/>
              <a:gd name="T100" fmla="*/ 556 w 607"/>
              <a:gd name="T101" fmla="*/ 339 h 1834"/>
              <a:gd name="T102" fmla="*/ 436 w 607"/>
              <a:gd name="T103" fmla="*/ 307 h 1834"/>
              <a:gd name="T104" fmla="*/ 439 w 607"/>
              <a:gd name="T105" fmla="*/ 240 h 1834"/>
              <a:gd name="T106" fmla="*/ 462 w 607"/>
              <a:gd name="T107" fmla="*/ 209 h 1834"/>
              <a:gd name="T108" fmla="*/ 464 w 607"/>
              <a:gd name="T109" fmla="*/ 136 h 1834"/>
              <a:gd name="T110" fmla="*/ 466 w 607"/>
              <a:gd name="T111" fmla="*/ 79 h 1834"/>
              <a:gd name="T112" fmla="*/ 443 w 607"/>
              <a:gd name="T113" fmla="*/ 47 h 1834"/>
              <a:gd name="T114" fmla="*/ 408 w 607"/>
              <a:gd name="T115" fmla="*/ 14 h 1834"/>
              <a:gd name="T116" fmla="*/ 367 w 607"/>
              <a:gd name="T117" fmla="*/ 4 h 1834"/>
              <a:gd name="T118" fmla="*/ 332 w 607"/>
              <a:gd name="T119" fmla="*/ 4 h 1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07" h="1834">
                <a:moveTo>
                  <a:pt x="306" y="29"/>
                </a:moveTo>
                <a:lnTo>
                  <a:pt x="292" y="32"/>
                </a:lnTo>
                <a:lnTo>
                  <a:pt x="292" y="32"/>
                </a:lnTo>
                <a:lnTo>
                  <a:pt x="256" y="80"/>
                </a:lnTo>
                <a:lnTo>
                  <a:pt x="256" y="80"/>
                </a:lnTo>
                <a:lnTo>
                  <a:pt x="255" y="88"/>
                </a:lnTo>
                <a:lnTo>
                  <a:pt x="253" y="105"/>
                </a:lnTo>
                <a:lnTo>
                  <a:pt x="252" y="130"/>
                </a:lnTo>
                <a:lnTo>
                  <a:pt x="252" y="130"/>
                </a:lnTo>
                <a:lnTo>
                  <a:pt x="256" y="143"/>
                </a:lnTo>
                <a:lnTo>
                  <a:pt x="257" y="151"/>
                </a:lnTo>
                <a:lnTo>
                  <a:pt x="260" y="155"/>
                </a:lnTo>
                <a:lnTo>
                  <a:pt x="260" y="155"/>
                </a:lnTo>
                <a:lnTo>
                  <a:pt x="261" y="159"/>
                </a:lnTo>
                <a:lnTo>
                  <a:pt x="262" y="168"/>
                </a:lnTo>
                <a:lnTo>
                  <a:pt x="264" y="177"/>
                </a:lnTo>
                <a:lnTo>
                  <a:pt x="265" y="181"/>
                </a:lnTo>
                <a:lnTo>
                  <a:pt x="267" y="185"/>
                </a:lnTo>
                <a:lnTo>
                  <a:pt x="282" y="199"/>
                </a:lnTo>
                <a:lnTo>
                  <a:pt x="286" y="245"/>
                </a:lnTo>
                <a:lnTo>
                  <a:pt x="274" y="263"/>
                </a:lnTo>
                <a:lnTo>
                  <a:pt x="260" y="281"/>
                </a:lnTo>
                <a:lnTo>
                  <a:pt x="191" y="321"/>
                </a:lnTo>
                <a:lnTo>
                  <a:pt x="191" y="321"/>
                </a:lnTo>
                <a:lnTo>
                  <a:pt x="177" y="324"/>
                </a:lnTo>
                <a:lnTo>
                  <a:pt x="144" y="333"/>
                </a:lnTo>
                <a:lnTo>
                  <a:pt x="126" y="339"/>
                </a:lnTo>
                <a:lnTo>
                  <a:pt x="109" y="346"/>
                </a:lnTo>
                <a:lnTo>
                  <a:pt x="95" y="354"/>
                </a:lnTo>
                <a:lnTo>
                  <a:pt x="89" y="358"/>
                </a:lnTo>
                <a:lnTo>
                  <a:pt x="87" y="361"/>
                </a:lnTo>
                <a:lnTo>
                  <a:pt x="87" y="361"/>
                </a:lnTo>
                <a:lnTo>
                  <a:pt x="83" y="367"/>
                </a:lnTo>
                <a:lnTo>
                  <a:pt x="80" y="376"/>
                </a:lnTo>
                <a:lnTo>
                  <a:pt x="73" y="400"/>
                </a:lnTo>
                <a:lnTo>
                  <a:pt x="65" y="432"/>
                </a:lnTo>
                <a:lnTo>
                  <a:pt x="57" y="467"/>
                </a:lnTo>
                <a:lnTo>
                  <a:pt x="44" y="532"/>
                </a:lnTo>
                <a:lnTo>
                  <a:pt x="39" y="559"/>
                </a:lnTo>
                <a:lnTo>
                  <a:pt x="39" y="559"/>
                </a:lnTo>
                <a:lnTo>
                  <a:pt x="31" y="705"/>
                </a:lnTo>
                <a:lnTo>
                  <a:pt x="21" y="855"/>
                </a:lnTo>
                <a:lnTo>
                  <a:pt x="21" y="855"/>
                </a:lnTo>
                <a:lnTo>
                  <a:pt x="7" y="930"/>
                </a:lnTo>
                <a:lnTo>
                  <a:pt x="19" y="942"/>
                </a:lnTo>
                <a:lnTo>
                  <a:pt x="19" y="942"/>
                </a:lnTo>
                <a:lnTo>
                  <a:pt x="17" y="948"/>
                </a:lnTo>
                <a:lnTo>
                  <a:pt x="15" y="964"/>
                </a:lnTo>
                <a:lnTo>
                  <a:pt x="15" y="984"/>
                </a:lnTo>
                <a:lnTo>
                  <a:pt x="16" y="996"/>
                </a:lnTo>
                <a:lnTo>
                  <a:pt x="19" y="1006"/>
                </a:lnTo>
                <a:lnTo>
                  <a:pt x="19" y="1006"/>
                </a:lnTo>
                <a:lnTo>
                  <a:pt x="21" y="1017"/>
                </a:lnTo>
                <a:lnTo>
                  <a:pt x="25" y="1027"/>
                </a:lnTo>
                <a:lnTo>
                  <a:pt x="35" y="1048"/>
                </a:lnTo>
                <a:lnTo>
                  <a:pt x="40" y="1057"/>
                </a:lnTo>
                <a:lnTo>
                  <a:pt x="47" y="1064"/>
                </a:lnTo>
                <a:lnTo>
                  <a:pt x="52" y="1071"/>
                </a:lnTo>
                <a:lnTo>
                  <a:pt x="57" y="1075"/>
                </a:lnTo>
                <a:lnTo>
                  <a:pt x="57" y="1075"/>
                </a:lnTo>
                <a:lnTo>
                  <a:pt x="60" y="1076"/>
                </a:lnTo>
                <a:lnTo>
                  <a:pt x="62" y="1076"/>
                </a:lnTo>
                <a:lnTo>
                  <a:pt x="69" y="1075"/>
                </a:lnTo>
                <a:lnTo>
                  <a:pt x="73" y="1070"/>
                </a:lnTo>
                <a:lnTo>
                  <a:pt x="78" y="1064"/>
                </a:lnTo>
                <a:lnTo>
                  <a:pt x="84" y="1052"/>
                </a:lnTo>
                <a:lnTo>
                  <a:pt x="87" y="1046"/>
                </a:lnTo>
                <a:lnTo>
                  <a:pt x="87" y="1046"/>
                </a:lnTo>
                <a:lnTo>
                  <a:pt x="95" y="1052"/>
                </a:lnTo>
                <a:lnTo>
                  <a:pt x="100" y="1054"/>
                </a:lnTo>
                <a:lnTo>
                  <a:pt x="102" y="1054"/>
                </a:lnTo>
                <a:lnTo>
                  <a:pt x="105" y="1054"/>
                </a:lnTo>
                <a:lnTo>
                  <a:pt x="105" y="1054"/>
                </a:lnTo>
                <a:lnTo>
                  <a:pt x="108" y="1045"/>
                </a:lnTo>
                <a:lnTo>
                  <a:pt x="111" y="1030"/>
                </a:lnTo>
                <a:lnTo>
                  <a:pt x="115" y="1010"/>
                </a:lnTo>
                <a:lnTo>
                  <a:pt x="115" y="1010"/>
                </a:lnTo>
                <a:lnTo>
                  <a:pt x="104" y="1086"/>
                </a:lnTo>
                <a:lnTo>
                  <a:pt x="91" y="1165"/>
                </a:lnTo>
                <a:lnTo>
                  <a:pt x="91" y="1165"/>
                </a:lnTo>
                <a:lnTo>
                  <a:pt x="55" y="1313"/>
                </a:lnTo>
                <a:lnTo>
                  <a:pt x="19" y="1472"/>
                </a:lnTo>
                <a:lnTo>
                  <a:pt x="19" y="1472"/>
                </a:lnTo>
                <a:lnTo>
                  <a:pt x="15" y="1497"/>
                </a:lnTo>
                <a:lnTo>
                  <a:pt x="12" y="1538"/>
                </a:lnTo>
                <a:lnTo>
                  <a:pt x="9" y="1579"/>
                </a:lnTo>
                <a:lnTo>
                  <a:pt x="9" y="1595"/>
                </a:lnTo>
                <a:lnTo>
                  <a:pt x="11" y="1605"/>
                </a:lnTo>
                <a:lnTo>
                  <a:pt x="11" y="1605"/>
                </a:lnTo>
                <a:lnTo>
                  <a:pt x="11" y="1615"/>
                </a:lnTo>
                <a:lnTo>
                  <a:pt x="11" y="1632"/>
                </a:lnTo>
                <a:lnTo>
                  <a:pt x="7" y="1672"/>
                </a:lnTo>
                <a:lnTo>
                  <a:pt x="0" y="1725"/>
                </a:lnTo>
                <a:lnTo>
                  <a:pt x="11" y="1743"/>
                </a:lnTo>
                <a:lnTo>
                  <a:pt x="11" y="1743"/>
                </a:lnTo>
                <a:lnTo>
                  <a:pt x="9" y="1767"/>
                </a:lnTo>
                <a:lnTo>
                  <a:pt x="9" y="1787"/>
                </a:lnTo>
                <a:lnTo>
                  <a:pt x="9" y="1795"/>
                </a:lnTo>
                <a:lnTo>
                  <a:pt x="11" y="1800"/>
                </a:lnTo>
                <a:lnTo>
                  <a:pt x="11" y="1800"/>
                </a:lnTo>
                <a:lnTo>
                  <a:pt x="13" y="1805"/>
                </a:lnTo>
                <a:lnTo>
                  <a:pt x="20" y="1809"/>
                </a:lnTo>
                <a:lnTo>
                  <a:pt x="29" y="1814"/>
                </a:lnTo>
                <a:lnTo>
                  <a:pt x="39" y="1819"/>
                </a:lnTo>
                <a:lnTo>
                  <a:pt x="61" y="1828"/>
                </a:lnTo>
                <a:lnTo>
                  <a:pt x="79" y="1833"/>
                </a:lnTo>
                <a:lnTo>
                  <a:pt x="79" y="1833"/>
                </a:lnTo>
                <a:lnTo>
                  <a:pt x="101" y="1834"/>
                </a:lnTo>
                <a:lnTo>
                  <a:pt x="115" y="1834"/>
                </a:lnTo>
                <a:lnTo>
                  <a:pt x="129" y="1834"/>
                </a:lnTo>
                <a:lnTo>
                  <a:pt x="144" y="1832"/>
                </a:lnTo>
                <a:lnTo>
                  <a:pt x="157" y="1829"/>
                </a:lnTo>
                <a:lnTo>
                  <a:pt x="162" y="1827"/>
                </a:lnTo>
                <a:lnTo>
                  <a:pt x="166" y="1824"/>
                </a:lnTo>
                <a:lnTo>
                  <a:pt x="168" y="1822"/>
                </a:lnTo>
                <a:lnTo>
                  <a:pt x="169" y="1818"/>
                </a:lnTo>
                <a:lnTo>
                  <a:pt x="169" y="1818"/>
                </a:lnTo>
                <a:lnTo>
                  <a:pt x="169" y="1814"/>
                </a:lnTo>
                <a:lnTo>
                  <a:pt x="169" y="1810"/>
                </a:lnTo>
                <a:lnTo>
                  <a:pt x="164" y="1801"/>
                </a:lnTo>
                <a:lnTo>
                  <a:pt x="159" y="1792"/>
                </a:lnTo>
                <a:lnTo>
                  <a:pt x="151" y="1782"/>
                </a:lnTo>
                <a:lnTo>
                  <a:pt x="136" y="1766"/>
                </a:lnTo>
                <a:lnTo>
                  <a:pt x="129" y="1761"/>
                </a:lnTo>
                <a:lnTo>
                  <a:pt x="126" y="1739"/>
                </a:lnTo>
                <a:lnTo>
                  <a:pt x="126" y="1739"/>
                </a:lnTo>
                <a:lnTo>
                  <a:pt x="129" y="1735"/>
                </a:lnTo>
                <a:lnTo>
                  <a:pt x="138" y="1725"/>
                </a:lnTo>
                <a:lnTo>
                  <a:pt x="148" y="1709"/>
                </a:lnTo>
                <a:lnTo>
                  <a:pt x="153" y="1700"/>
                </a:lnTo>
                <a:lnTo>
                  <a:pt x="155" y="1691"/>
                </a:lnTo>
                <a:lnTo>
                  <a:pt x="155" y="1691"/>
                </a:lnTo>
                <a:lnTo>
                  <a:pt x="168" y="1627"/>
                </a:lnTo>
                <a:lnTo>
                  <a:pt x="191" y="1508"/>
                </a:lnTo>
                <a:lnTo>
                  <a:pt x="224" y="1342"/>
                </a:lnTo>
                <a:lnTo>
                  <a:pt x="224" y="1342"/>
                </a:lnTo>
                <a:lnTo>
                  <a:pt x="225" y="1298"/>
                </a:lnTo>
                <a:lnTo>
                  <a:pt x="228" y="1267"/>
                </a:lnTo>
                <a:lnTo>
                  <a:pt x="229" y="1257"/>
                </a:lnTo>
                <a:lnTo>
                  <a:pt x="231" y="1251"/>
                </a:lnTo>
                <a:lnTo>
                  <a:pt x="231" y="1251"/>
                </a:lnTo>
                <a:lnTo>
                  <a:pt x="234" y="1249"/>
                </a:lnTo>
                <a:lnTo>
                  <a:pt x="238" y="1242"/>
                </a:lnTo>
                <a:lnTo>
                  <a:pt x="249" y="1224"/>
                </a:lnTo>
                <a:lnTo>
                  <a:pt x="264" y="1197"/>
                </a:lnTo>
                <a:lnTo>
                  <a:pt x="264" y="1197"/>
                </a:lnTo>
                <a:lnTo>
                  <a:pt x="275" y="1170"/>
                </a:lnTo>
                <a:lnTo>
                  <a:pt x="283" y="1151"/>
                </a:lnTo>
                <a:lnTo>
                  <a:pt x="288" y="1141"/>
                </a:lnTo>
                <a:lnTo>
                  <a:pt x="288" y="1141"/>
                </a:lnTo>
                <a:lnTo>
                  <a:pt x="336" y="1097"/>
                </a:lnTo>
                <a:lnTo>
                  <a:pt x="340" y="1245"/>
                </a:lnTo>
                <a:lnTo>
                  <a:pt x="340" y="1245"/>
                </a:lnTo>
                <a:lnTo>
                  <a:pt x="353" y="1312"/>
                </a:lnTo>
                <a:lnTo>
                  <a:pt x="362" y="1361"/>
                </a:lnTo>
                <a:lnTo>
                  <a:pt x="364" y="1379"/>
                </a:lnTo>
                <a:lnTo>
                  <a:pt x="364" y="1389"/>
                </a:lnTo>
                <a:lnTo>
                  <a:pt x="364" y="1389"/>
                </a:lnTo>
                <a:lnTo>
                  <a:pt x="360" y="1544"/>
                </a:lnTo>
                <a:lnTo>
                  <a:pt x="358" y="1691"/>
                </a:lnTo>
                <a:lnTo>
                  <a:pt x="372" y="1703"/>
                </a:lnTo>
                <a:lnTo>
                  <a:pt x="372" y="1727"/>
                </a:lnTo>
                <a:lnTo>
                  <a:pt x="372" y="1727"/>
                </a:lnTo>
                <a:lnTo>
                  <a:pt x="369" y="1730"/>
                </a:lnTo>
                <a:lnTo>
                  <a:pt x="366" y="1736"/>
                </a:lnTo>
                <a:lnTo>
                  <a:pt x="362" y="1747"/>
                </a:lnTo>
                <a:lnTo>
                  <a:pt x="360" y="1752"/>
                </a:lnTo>
                <a:lnTo>
                  <a:pt x="360" y="1757"/>
                </a:lnTo>
                <a:lnTo>
                  <a:pt x="360" y="1757"/>
                </a:lnTo>
                <a:lnTo>
                  <a:pt x="362" y="1766"/>
                </a:lnTo>
                <a:lnTo>
                  <a:pt x="363" y="1774"/>
                </a:lnTo>
                <a:lnTo>
                  <a:pt x="363" y="1776"/>
                </a:lnTo>
                <a:lnTo>
                  <a:pt x="364" y="1779"/>
                </a:lnTo>
                <a:lnTo>
                  <a:pt x="368" y="1780"/>
                </a:lnTo>
                <a:lnTo>
                  <a:pt x="372" y="1782"/>
                </a:lnTo>
                <a:lnTo>
                  <a:pt x="372" y="1782"/>
                </a:lnTo>
                <a:lnTo>
                  <a:pt x="385" y="1783"/>
                </a:lnTo>
                <a:lnTo>
                  <a:pt x="412" y="1784"/>
                </a:lnTo>
                <a:lnTo>
                  <a:pt x="487" y="1785"/>
                </a:lnTo>
                <a:lnTo>
                  <a:pt x="593" y="1785"/>
                </a:lnTo>
                <a:lnTo>
                  <a:pt x="593" y="1785"/>
                </a:lnTo>
                <a:lnTo>
                  <a:pt x="595" y="1784"/>
                </a:lnTo>
                <a:lnTo>
                  <a:pt x="602" y="1780"/>
                </a:lnTo>
                <a:lnTo>
                  <a:pt x="604" y="1776"/>
                </a:lnTo>
                <a:lnTo>
                  <a:pt x="607" y="1773"/>
                </a:lnTo>
                <a:lnTo>
                  <a:pt x="607" y="1767"/>
                </a:lnTo>
                <a:lnTo>
                  <a:pt x="607" y="1761"/>
                </a:lnTo>
                <a:lnTo>
                  <a:pt x="607" y="1761"/>
                </a:lnTo>
                <a:lnTo>
                  <a:pt x="605" y="1753"/>
                </a:lnTo>
                <a:lnTo>
                  <a:pt x="604" y="1748"/>
                </a:lnTo>
                <a:lnTo>
                  <a:pt x="604" y="1738"/>
                </a:lnTo>
                <a:lnTo>
                  <a:pt x="603" y="1734"/>
                </a:lnTo>
                <a:lnTo>
                  <a:pt x="600" y="1731"/>
                </a:lnTo>
                <a:lnTo>
                  <a:pt x="595" y="1729"/>
                </a:lnTo>
                <a:lnTo>
                  <a:pt x="589" y="1727"/>
                </a:lnTo>
                <a:lnTo>
                  <a:pt x="589" y="1727"/>
                </a:lnTo>
                <a:lnTo>
                  <a:pt x="535" y="1721"/>
                </a:lnTo>
                <a:lnTo>
                  <a:pt x="520" y="1713"/>
                </a:lnTo>
                <a:lnTo>
                  <a:pt x="520" y="1713"/>
                </a:lnTo>
                <a:lnTo>
                  <a:pt x="513" y="1696"/>
                </a:lnTo>
                <a:lnTo>
                  <a:pt x="506" y="1684"/>
                </a:lnTo>
                <a:lnTo>
                  <a:pt x="502" y="1677"/>
                </a:lnTo>
                <a:lnTo>
                  <a:pt x="502" y="1677"/>
                </a:lnTo>
                <a:lnTo>
                  <a:pt x="500" y="1675"/>
                </a:lnTo>
                <a:lnTo>
                  <a:pt x="498" y="1671"/>
                </a:lnTo>
                <a:lnTo>
                  <a:pt x="493" y="1656"/>
                </a:lnTo>
                <a:lnTo>
                  <a:pt x="487" y="1638"/>
                </a:lnTo>
                <a:lnTo>
                  <a:pt x="491" y="1555"/>
                </a:lnTo>
                <a:lnTo>
                  <a:pt x="491" y="1555"/>
                </a:lnTo>
                <a:lnTo>
                  <a:pt x="500" y="1526"/>
                </a:lnTo>
                <a:lnTo>
                  <a:pt x="509" y="1490"/>
                </a:lnTo>
                <a:lnTo>
                  <a:pt x="509" y="1490"/>
                </a:lnTo>
                <a:lnTo>
                  <a:pt x="509" y="1478"/>
                </a:lnTo>
                <a:lnTo>
                  <a:pt x="507" y="1455"/>
                </a:lnTo>
                <a:lnTo>
                  <a:pt x="502" y="1388"/>
                </a:lnTo>
                <a:lnTo>
                  <a:pt x="495" y="1295"/>
                </a:lnTo>
                <a:lnTo>
                  <a:pt x="502" y="1147"/>
                </a:lnTo>
                <a:lnTo>
                  <a:pt x="502" y="1147"/>
                </a:lnTo>
                <a:lnTo>
                  <a:pt x="514" y="1115"/>
                </a:lnTo>
                <a:lnTo>
                  <a:pt x="524" y="1088"/>
                </a:lnTo>
                <a:lnTo>
                  <a:pt x="528" y="1075"/>
                </a:lnTo>
                <a:lnTo>
                  <a:pt x="531" y="1064"/>
                </a:lnTo>
                <a:lnTo>
                  <a:pt x="531" y="1064"/>
                </a:lnTo>
                <a:lnTo>
                  <a:pt x="533" y="1040"/>
                </a:lnTo>
                <a:lnTo>
                  <a:pt x="536" y="1010"/>
                </a:lnTo>
                <a:lnTo>
                  <a:pt x="538" y="974"/>
                </a:lnTo>
                <a:lnTo>
                  <a:pt x="538" y="974"/>
                </a:lnTo>
                <a:lnTo>
                  <a:pt x="540" y="975"/>
                </a:lnTo>
                <a:lnTo>
                  <a:pt x="542" y="977"/>
                </a:lnTo>
                <a:lnTo>
                  <a:pt x="545" y="977"/>
                </a:lnTo>
                <a:lnTo>
                  <a:pt x="549" y="975"/>
                </a:lnTo>
                <a:lnTo>
                  <a:pt x="553" y="972"/>
                </a:lnTo>
                <a:lnTo>
                  <a:pt x="556" y="966"/>
                </a:lnTo>
                <a:lnTo>
                  <a:pt x="556" y="966"/>
                </a:lnTo>
                <a:lnTo>
                  <a:pt x="559" y="959"/>
                </a:lnTo>
                <a:lnTo>
                  <a:pt x="562" y="950"/>
                </a:lnTo>
                <a:lnTo>
                  <a:pt x="565" y="928"/>
                </a:lnTo>
                <a:lnTo>
                  <a:pt x="567" y="910"/>
                </a:lnTo>
                <a:lnTo>
                  <a:pt x="567" y="902"/>
                </a:lnTo>
                <a:lnTo>
                  <a:pt x="567" y="902"/>
                </a:lnTo>
                <a:lnTo>
                  <a:pt x="573" y="898"/>
                </a:lnTo>
                <a:lnTo>
                  <a:pt x="578" y="895"/>
                </a:lnTo>
                <a:lnTo>
                  <a:pt x="581" y="892"/>
                </a:lnTo>
                <a:lnTo>
                  <a:pt x="581" y="892"/>
                </a:lnTo>
                <a:lnTo>
                  <a:pt x="581" y="883"/>
                </a:lnTo>
                <a:lnTo>
                  <a:pt x="580" y="870"/>
                </a:lnTo>
                <a:lnTo>
                  <a:pt x="577" y="852"/>
                </a:lnTo>
                <a:lnTo>
                  <a:pt x="553" y="635"/>
                </a:lnTo>
                <a:lnTo>
                  <a:pt x="567" y="472"/>
                </a:lnTo>
                <a:lnTo>
                  <a:pt x="567" y="472"/>
                </a:lnTo>
                <a:lnTo>
                  <a:pt x="563" y="409"/>
                </a:lnTo>
                <a:lnTo>
                  <a:pt x="559" y="364"/>
                </a:lnTo>
                <a:lnTo>
                  <a:pt x="558" y="347"/>
                </a:lnTo>
                <a:lnTo>
                  <a:pt x="556" y="339"/>
                </a:lnTo>
                <a:lnTo>
                  <a:pt x="556" y="339"/>
                </a:lnTo>
                <a:lnTo>
                  <a:pt x="554" y="336"/>
                </a:lnTo>
                <a:lnTo>
                  <a:pt x="550" y="330"/>
                </a:lnTo>
                <a:lnTo>
                  <a:pt x="542" y="321"/>
                </a:lnTo>
                <a:lnTo>
                  <a:pt x="531" y="310"/>
                </a:lnTo>
                <a:lnTo>
                  <a:pt x="436" y="307"/>
                </a:lnTo>
                <a:lnTo>
                  <a:pt x="422" y="263"/>
                </a:lnTo>
                <a:lnTo>
                  <a:pt x="422" y="253"/>
                </a:lnTo>
                <a:lnTo>
                  <a:pt x="422" y="253"/>
                </a:lnTo>
                <a:lnTo>
                  <a:pt x="427" y="249"/>
                </a:lnTo>
                <a:lnTo>
                  <a:pt x="439" y="240"/>
                </a:lnTo>
                <a:lnTo>
                  <a:pt x="446" y="234"/>
                </a:lnTo>
                <a:lnTo>
                  <a:pt x="452" y="227"/>
                </a:lnTo>
                <a:lnTo>
                  <a:pt x="458" y="218"/>
                </a:lnTo>
                <a:lnTo>
                  <a:pt x="462" y="209"/>
                </a:lnTo>
                <a:lnTo>
                  <a:pt x="462" y="209"/>
                </a:lnTo>
                <a:lnTo>
                  <a:pt x="465" y="199"/>
                </a:lnTo>
                <a:lnTo>
                  <a:pt x="466" y="186"/>
                </a:lnTo>
                <a:lnTo>
                  <a:pt x="466" y="172"/>
                </a:lnTo>
                <a:lnTo>
                  <a:pt x="465" y="159"/>
                </a:lnTo>
                <a:lnTo>
                  <a:pt x="464" y="136"/>
                </a:lnTo>
                <a:lnTo>
                  <a:pt x="462" y="127"/>
                </a:lnTo>
                <a:lnTo>
                  <a:pt x="466" y="101"/>
                </a:lnTo>
                <a:lnTo>
                  <a:pt x="466" y="101"/>
                </a:lnTo>
                <a:lnTo>
                  <a:pt x="466" y="89"/>
                </a:lnTo>
                <a:lnTo>
                  <a:pt x="466" y="79"/>
                </a:lnTo>
                <a:lnTo>
                  <a:pt x="465" y="74"/>
                </a:lnTo>
                <a:lnTo>
                  <a:pt x="462" y="69"/>
                </a:lnTo>
                <a:lnTo>
                  <a:pt x="462" y="69"/>
                </a:lnTo>
                <a:lnTo>
                  <a:pt x="455" y="58"/>
                </a:lnTo>
                <a:lnTo>
                  <a:pt x="443" y="47"/>
                </a:lnTo>
                <a:lnTo>
                  <a:pt x="430" y="32"/>
                </a:lnTo>
                <a:lnTo>
                  <a:pt x="430" y="32"/>
                </a:lnTo>
                <a:lnTo>
                  <a:pt x="421" y="26"/>
                </a:lnTo>
                <a:lnTo>
                  <a:pt x="408" y="14"/>
                </a:lnTo>
                <a:lnTo>
                  <a:pt x="408" y="14"/>
                </a:lnTo>
                <a:lnTo>
                  <a:pt x="402" y="11"/>
                </a:lnTo>
                <a:lnTo>
                  <a:pt x="395" y="8"/>
                </a:lnTo>
                <a:lnTo>
                  <a:pt x="386" y="8"/>
                </a:lnTo>
                <a:lnTo>
                  <a:pt x="386" y="8"/>
                </a:lnTo>
                <a:lnTo>
                  <a:pt x="367" y="4"/>
                </a:lnTo>
                <a:lnTo>
                  <a:pt x="350" y="0"/>
                </a:lnTo>
                <a:lnTo>
                  <a:pt x="350" y="0"/>
                </a:lnTo>
                <a:lnTo>
                  <a:pt x="344" y="1"/>
                </a:lnTo>
                <a:lnTo>
                  <a:pt x="332" y="4"/>
                </a:lnTo>
                <a:lnTo>
                  <a:pt x="332" y="4"/>
                </a:lnTo>
                <a:lnTo>
                  <a:pt x="326" y="7"/>
                </a:lnTo>
                <a:lnTo>
                  <a:pt x="319" y="12"/>
                </a:lnTo>
                <a:lnTo>
                  <a:pt x="310" y="18"/>
                </a:lnTo>
                <a:lnTo>
                  <a:pt x="306" y="2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3">
            <a:extLst>
              <a:ext uri="{FF2B5EF4-FFF2-40B4-BE49-F238E27FC236}">
                <a16:creationId xmlns:a16="http://schemas.microsoft.com/office/drawing/2014/main" id="{6F2309FA-4160-47EF-B332-7FABF8E92263}"/>
              </a:ext>
            </a:extLst>
          </p:cNvPr>
          <p:cNvSpPr>
            <a:spLocks/>
          </p:cNvSpPr>
          <p:nvPr/>
        </p:nvSpPr>
        <p:spPr bwMode="auto">
          <a:xfrm>
            <a:off x="947566" y="2753925"/>
            <a:ext cx="551386" cy="1674280"/>
          </a:xfrm>
          <a:custGeom>
            <a:avLst/>
            <a:gdLst>
              <a:gd name="T0" fmla="*/ 87 w 274"/>
              <a:gd name="T1" fmla="*/ 23 h 832"/>
              <a:gd name="T2" fmla="*/ 81 w 274"/>
              <a:gd name="T3" fmla="*/ 52 h 832"/>
              <a:gd name="T4" fmla="*/ 89 w 274"/>
              <a:gd name="T5" fmla="*/ 82 h 832"/>
              <a:gd name="T6" fmla="*/ 92 w 274"/>
              <a:gd name="T7" fmla="*/ 88 h 832"/>
              <a:gd name="T8" fmla="*/ 94 w 274"/>
              <a:gd name="T9" fmla="*/ 105 h 832"/>
              <a:gd name="T10" fmla="*/ 84 w 274"/>
              <a:gd name="T11" fmla="*/ 119 h 832"/>
              <a:gd name="T12" fmla="*/ 57 w 274"/>
              <a:gd name="T13" fmla="*/ 138 h 832"/>
              <a:gd name="T14" fmla="*/ 20 w 274"/>
              <a:gd name="T15" fmla="*/ 159 h 832"/>
              <a:gd name="T16" fmla="*/ 12 w 274"/>
              <a:gd name="T17" fmla="*/ 184 h 832"/>
              <a:gd name="T18" fmla="*/ 4 w 274"/>
              <a:gd name="T19" fmla="*/ 286 h 832"/>
              <a:gd name="T20" fmla="*/ 22 w 274"/>
              <a:gd name="T21" fmla="*/ 375 h 832"/>
              <a:gd name="T22" fmla="*/ 1 w 274"/>
              <a:gd name="T23" fmla="*/ 406 h 832"/>
              <a:gd name="T24" fmla="*/ 27 w 274"/>
              <a:gd name="T25" fmla="*/ 417 h 832"/>
              <a:gd name="T26" fmla="*/ 30 w 274"/>
              <a:gd name="T27" fmla="*/ 427 h 832"/>
              <a:gd name="T28" fmla="*/ 30 w 274"/>
              <a:gd name="T29" fmla="*/ 536 h 832"/>
              <a:gd name="T30" fmla="*/ 27 w 274"/>
              <a:gd name="T31" fmla="*/ 578 h 832"/>
              <a:gd name="T32" fmla="*/ 17 w 274"/>
              <a:gd name="T33" fmla="*/ 619 h 832"/>
              <a:gd name="T34" fmla="*/ 12 w 274"/>
              <a:gd name="T35" fmla="*/ 734 h 832"/>
              <a:gd name="T36" fmla="*/ 24 w 274"/>
              <a:gd name="T37" fmla="*/ 749 h 832"/>
              <a:gd name="T38" fmla="*/ 21 w 274"/>
              <a:gd name="T39" fmla="*/ 801 h 832"/>
              <a:gd name="T40" fmla="*/ 48 w 274"/>
              <a:gd name="T41" fmla="*/ 816 h 832"/>
              <a:gd name="T42" fmla="*/ 69 w 274"/>
              <a:gd name="T43" fmla="*/ 814 h 832"/>
              <a:gd name="T44" fmla="*/ 60 w 274"/>
              <a:gd name="T45" fmla="*/ 785 h 832"/>
              <a:gd name="T46" fmla="*/ 63 w 274"/>
              <a:gd name="T47" fmla="*/ 745 h 832"/>
              <a:gd name="T48" fmla="*/ 85 w 274"/>
              <a:gd name="T49" fmla="*/ 580 h 832"/>
              <a:gd name="T50" fmla="*/ 116 w 274"/>
              <a:gd name="T51" fmla="*/ 492 h 832"/>
              <a:gd name="T52" fmla="*/ 147 w 274"/>
              <a:gd name="T53" fmla="*/ 614 h 832"/>
              <a:gd name="T54" fmla="*/ 162 w 274"/>
              <a:gd name="T55" fmla="*/ 744 h 832"/>
              <a:gd name="T56" fmla="*/ 178 w 274"/>
              <a:gd name="T57" fmla="*/ 794 h 832"/>
              <a:gd name="T58" fmla="*/ 178 w 274"/>
              <a:gd name="T59" fmla="*/ 827 h 832"/>
              <a:gd name="T60" fmla="*/ 229 w 274"/>
              <a:gd name="T61" fmla="*/ 831 h 832"/>
              <a:gd name="T62" fmla="*/ 262 w 274"/>
              <a:gd name="T63" fmla="*/ 823 h 832"/>
              <a:gd name="T64" fmla="*/ 273 w 274"/>
              <a:gd name="T65" fmla="*/ 803 h 832"/>
              <a:gd name="T66" fmla="*/ 269 w 274"/>
              <a:gd name="T67" fmla="*/ 797 h 832"/>
              <a:gd name="T68" fmla="*/ 249 w 274"/>
              <a:gd name="T69" fmla="*/ 795 h 832"/>
              <a:gd name="T70" fmla="*/ 232 w 274"/>
              <a:gd name="T71" fmla="*/ 797 h 832"/>
              <a:gd name="T72" fmla="*/ 220 w 274"/>
              <a:gd name="T73" fmla="*/ 777 h 832"/>
              <a:gd name="T74" fmla="*/ 212 w 274"/>
              <a:gd name="T75" fmla="*/ 686 h 832"/>
              <a:gd name="T76" fmla="*/ 200 w 274"/>
              <a:gd name="T77" fmla="*/ 601 h 832"/>
              <a:gd name="T78" fmla="*/ 199 w 274"/>
              <a:gd name="T79" fmla="*/ 492 h 832"/>
              <a:gd name="T80" fmla="*/ 208 w 274"/>
              <a:gd name="T81" fmla="*/ 433 h 832"/>
              <a:gd name="T82" fmla="*/ 193 w 274"/>
              <a:gd name="T83" fmla="*/ 361 h 832"/>
              <a:gd name="T84" fmla="*/ 179 w 274"/>
              <a:gd name="T85" fmla="*/ 290 h 832"/>
              <a:gd name="T86" fmla="*/ 184 w 274"/>
              <a:gd name="T87" fmla="*/ 209 h 832"/>
              <a:gd name="T88" fmla="*/ 183 w 274"/>
              <a:gd name="T89" fmla="*/ 154 h 832"/>
              <a:gd name="T90" fmla="*/ 148 w 274"/>
              <a:gd name="T91" fmla="*/ 134 h 832"/>
              <a:gd name="T92" fmla="*/ 160 w 274"/>
              <a:gd name="T93" fmla="*/ 104 h 832"/>
              <a:gd name="T94" fmla="*/ 164 w 274"/>
              <a:gd name="T95" fmla="*/ 86 h 832"/>
              <a:gd name="T96" fmla="*/ 167 w 274"/>
              <a:gd name="T97" fmla="*/ 74 h 832"/>
              <a:gd name="T98" fmla="*/ 169 w 274"/>
              <a:gd name="T99" fmla="*/ 54 h 832"/>
              <a:gd name="T100" fmla="*/ 160 w 274"/>
              <a:gd name="T101" fmla="*/ 12 h 832"/>
              <a:gd name="T102" fmla="*/ 143 w 274"/>
              <a:gd name="T103" fmla="*/ 0 h 832"/>
              <a:gd name="T104" fmla="*/ 129 w 274"/>
              <a:gd name="T105" fmla="*/ 2 h 832"/>
              <a:gd name="T106" fmla="*/ 109 w 274"/>
              <a:gd name="T107" fmla="*/ 4 h 8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74" h="832">
                <a:moveTo>
                  <a:pt x="109" y="4"/>
                </a:moveTo>
                <a:lnTo>
                  <a:pt x="109" y="4"/>
                </a:lnTo>
                <a:lnTo>
                  <a:pt x="100" y="10"/>
                </a:lnTo>
                <a:lnTo>
                  <a:pt x="93" y="17"/>
                </a:lnTo>
                <a:lnTo>
                  <a:pt x="87" y="23"/>
                </a:lnTo>
                <a:lnTo>
                  <a:pt x="87" y="23"/>
                </a:lnTo>
                <a:lnTo>
                  <a:pt x="83" y="28"/>
                </a:lnTo>
                <a:lnTo>
                  <a:pt x="82" y="33"/>
                </a:lnTo>
                <a:lnTo>
                  <a:pt x="80" y="41"/>
                </a:lnTo>
                <a:lnTo>
                  <a:pt x="80" y="41"/>
                </a:lnTo>
                <a:lnTo>
                  <a:pt x="80" y="45"/>
                </a:lnTo>
                <a:lnTo>
                  <a:pt x="81" y="52"/>
                </a:lnTo>
                <a:lnTo>
                  <a:pt x="83" y="64"/>
                </a:lnTo>
                <a:lnTo>
                  <a:pt x="83" y="64"/>
                </a:lnTo>
                <a:lnTo>
                  <a:pt x="84" y="70"/>
                </a:lnTo>
                <a:lnTo>
                  <a:pt x="87" y="73"/>
                </a:lnTo>
                <a:lnTo>
                  <a:pt x="88" y="78"/>
                </a:lnTo>
                <a:lnTo>
                  <a:pt x="89" y="82"/>
                </a:lnTo>
                <a:lnTo>
                  <a:pt x="89" y="82"/>
                </a:lnTo>
                <a:lnTo>
                  <a:pt x="89" y="86"/>
                </a:lnTo>
                <a:lnTo>
                  <a:pt x="90" y="88"/>
                </a:lnTo>
                <a:lnTo>
                  <a:pt x="92" y="89"/>
                </a:lnTo>
                <a:lnTo>
                  <a:pt x="92" y="89"/>
                </a:lnTo>
                <a:lnTo>
                  <a:pt x="92" y="88"/>
                </a:lnTo>
                <a:lnTo>
                  <a:pt x="93" y="87"/>
                </a:lnTo>
                <a:lnTo>
                  <a:pt x="93" y="87"/>
                </a:lnTo>
                <a:lnTo>
                  <a:pt x="93" y="87"/>
                </a:lnTo>
                <a:lnTo>
                  <a:pt x="94" y="93"/>
                </a:lnTo>
                <a:lnTo>
                  <a:pt x="94" y="105"/>
                </a:lnTo>
                <a:lnTo>
                  <a:pt x="94" y="105"/>
                </a:lnTo>
                <a:lnTo>
                  <a:pt x="94" y="111"/>
                </a:lnTo>
                <a:lnTo>
                  <a:pt x="92" y="116"/>
                </a:lnTo>
                <a:lnTo>
                  <a:pt x="90" y="119"/>
                </a:lnTo>
                <a:lnTo>
                  <a:pt x="89" y="120"/>
                </a:lnTo>
                <a:lnTo>
                  <a:pt x="89" y="120"/>
                </a:lnTo>
                <a:lnTo>
                  <a:pt x="84" y="119"/>
                </a:lnTo>
                <a:lnTo>
                  <a:pt x="82" y="118"/>
                </a:lnTo>
                <a:lnTo>
                  <a:pt x="80" y="119"/>
                </a:lnTo>
                <a:lnTo>
                  <a:pt x="80" y="119"/>
                </a:lnTo>
                <a:lnTo>
                  <a:pt x="76" y="124"/>
                </a:lnTo>
                <a:lnTo>
                  <a:pt x="69" y="130"/>
                </a:lnTo>
                <a:lnTo>
                  <a:pt x="57" y="138"/>
                </a:lnTo>
                <a:lnTo>
                  <a:pt x="53" y="141"/>
                </a:lnTo>
                <a:lnTo>
                  <a:pt x="48" y="143"/>
                </a:lnTo>
                <a:lnTo>
                  <a:pt x="48" y="143"/>
                </a:lnTo>
                <a:lnTo>
                  <a:pt x="38" y="147"/>
                </a:lnTo>
                <a:lnTo>
                  <a:pt x="28" y="153"/>
                </a:lnTo>
                <a:lnTo>
                  <a:pt x="20" y="159"/>
                </a:lnTo>
                <a:lnTo>
                  <a:pt x="16" y="162"/>
                </a:lnTo>
                <a:lnTo>
                  <a:pt x="16" y="162"/>
                </a:lnTo>
                <a:lnTo>
                  <a:pt x="13" y="166"/>
                </a:lnTo>
                <a:lnTo>
                  <a:pt x="12" y="172"/>
                </a:lnTo>
                <a:lnTo>
                  <a:pt x="11" y="179"/>
                </a:lnTo>
                <a:lnTo>
                  <a:pt x="12" y="184"/>
                </a:lnTo>
                <a:lnTo>
                  <a:pt x="12" y="184"/>
                </a:lnTo>
                <a:lnTo>
                  <a:pt x="12" y="191"/>
                </a:lnTo>
                <a:lnTo>
                  <a:pt x="11" y="202"/>
                </a:lnTo>
                <a:lnTo>
                  <a:pt x="9" y="235"/>
                </a:lnTo>
                <a:lnTo>
                  <a:pt x="4" y="286"/>
                </a:lnTo>
                <a:lnTo>
                  <a:pt x="4" y="286"/>
                </a:lnTo>
                <a:lnTo>
                  <a:pt x="6" y="299"/>
                </a:lnTo>
                <a:lnTo>
                  <a:pt x="11" y="324"/>
                </a:lnTo>
                <a:lnTo>
                  <a:pt x="19" y="360"/>
                </a:lnTo>
                <a:lnTo>
                  <a:pt x="19" y="360"/>
                </a:lnTo>
                <a:lnTo>
                  <a:pt x="22" y="370"/>
                </a:lnTo>
                <a:lnTo>
                  <a:pt x="22" y="375"/>
                </a:lnTo>
                <a:lnTo>
                  <a:pt x="22" y="377"/>
                </a:lnTo>
                <a:lnTo>
                  <a:pt x="22" y="379"/>
                </a:lnTo>
                <a:lnTo>
                  <a:pt x="22" y="379"/>
                </a:lnTo>
                <a:lnTo>
                  <a:pt x="17" y="384"/>
                </a:lnTo>
                <a:lnTo>
                  <a:pt x="8" y="395"/>
                </a:lnTo>
                <a:lnTo>
                  <a:pt x="1" y="406"/>
                </a:lnTo>
                <a:lnTo>
                  <a:pt x="0" y="409"/>
                </a:lnTo>
                <a:lnTo>
                  <a:pt x="0" y="410"/>
                </a:lnTo>
                <a:lnTo>
                  <a:pt x="1" y="410"/>
                </a:lnTo>
                <a:lnTo>
                  <a:pt x="1" y="410"/>
                </a:lnTo>
                <a:lnTo>
                  <a:pt x="15" y="415"/>
                </a:lnTo>
                <a:lnTo>
                  <a:pt x="27" y="417"/>
                </a:lnTo>
                <a:lnTo>
                  <a:pt x="27" y="417"/>
                </a:lnTo>
                <a:lnTo>
                  <a:pt x="28" y="417"/>
                </a:lnTo>
                <a:lnTo>
                  <a:pt x="28" y="418"/>
                </a:lnTo>
                <a:lnTo>
                  <a:pt x="29" y="422"/>
                </a:lnTo>
                <a:lnTo>
                  <a:pt x="30" y="427"/>
                </a:lnTo>
                <a:lnTo>
                  <a:pt x="30" y="427"/>
                </a:lnTo>
                <a:lnTo>
                  <a:pt x="33" y="454"/>
                </a:lnTo>
                <a:lnTo>
                  <a:pt x="35" y="474"/>
                </a:lnTo>
                <a:lnTo>
                  <a:pt x="35" y="488"/>
                </a:lnTo>
                <a:lnTo>
                  <a:pt x="35" y="488"/>
                </a:lnTo>
                <a:lnTo>
                  <a:pt x="31" y="518"/>
                </a:lnTo>
                <a:lnTo>
                  <a:pt x="30" y="536"/>
                </a:lnTo>
                <a:lnTo>
                  <a:pt x="30" y="549"/>
                </a:lnTo>
                <a:lnTo>
                  <a:pt x="30" y="549"/>
                </a:lnTo>
                <a:lnTo>
                  <a:pt x="34" y="565"/>
                </a:lnTo>
                <a:lnTo>
                  <a:pt x="34" y="565"/>
                </a:lnTo>
                <a:lnTo>
                  <a:pt x="29" y="572"/>
                </a:lnTo>
                <a:lnTo>
                  <a:pt x="27" y="578"/>
                </a:lnTo>
                <a:lnTo>
                  <a:pt x="25" y="583"/>
                </a:lnTo>
                <a:lnTo>
                  <a:pt x="25" y="583"/>
                </a:lnTo>
                <a:lnTo>
                  <a:pt x="24" y="596"/>
                </a:lnTo>
                <a:lnTo>
                  <a:pt x="19" y="613"/>
                </a:lnTo>
                <a:lnTo>
                  <a:pt x="19" y="613"/>
                </a:lnTo>
                <a:lnTo>
                  <a:pt x="17" y="619"/>
                </a:lnTo>
                <a:lnTo>
                  <a:pt x="16" y="631"/>
                </a:lnTo>
                <a:lnTo>
                  <a:pt x="15" y="659"/>
                </a:lnTo>
                <a:lnTo>
                  <a:pt x="13" y="699"/>
                </a:lnTo>
                <a:lnTo>
                  <a:pt x="13" y="699"/>
                </a:lnTo>
                <a:lnTo>
                  <a:pt x="12" y="722"/>
                </a:lnTo>
                <a:lnTo>
                  <a:pt x="12" y="734"/>
                </a:lnTo>
                <a:lnTo>
                  <a:pt x="12" y="738"/>
                </a:lnTo>
                <a:lnTo>
                  <a:pt x="13" y="741"/>
                </a:lnTo>
                <a:lnTo>
                  <a:pt x="13" y="741"/>
                </a:lnTo>
                <a:lnTo>
                  <a:pt x="17" y="742"/>
                </a:lnTo>
                <a:lnTo>
                  <a:pt x="20" y="744"/>
                </a:lnTo>
                <a:lnTo>
                  <a:pt x="24" y="749"/>
                </a:lnTo>
                <a:lnTo>
                  <a:pt x="22" y="786"/>
                </a:lnTo>
                <a:lnTo>
                  <a:pt x="22" y="786"/>
                </a:lnTo>
                <a:lnTo>
                  <a:pt x="21" y="787"/>
                </a:lnTo>
                <a:lnTo>
                  <a:pt x="20" y="792"/>
                </a:lnTo>
                <a:lnTo>
                  <a:pt x="20" y="798"/>
                </a:lnTo>
                <a:lnTo>
                  <a:pt x="21" y="801"/>
                </a:lnTo>
                <a:lnTo>
                  <a:pt x="24" y="805"/>
                </a:lnTo>
                <a:lnTo>
                  <a:pt x="24" y="805"/>
                </a:lnTo>
                <a:lnTo>
                  <a:pt x="27" y="807"/>
                </a:lnTo>
                <a:lnTo>
                  <a:pt x="34" y="810"/>
                </a:lnTo>
                <a:lnTo>
                  <a:pt x="40" y="814"/>
                </a:lnTo>
                <a:lnTo>
                  <a:pt x="48" y="816"/>
                </a:lnTo>
                <a:lnTo>
                  <a:pt x="55" y="818"/>
                </a:lnTo>
                <a:lnTo>
                  <a:pt x="62" y="818"/>
                </a:lnTo>
                <a:lnTo>
                  <a:pt x="66" y="817"/>
                </a:lnTo>
                <a:lnTo>
                  <a:pt x="69" y="816"/>
                </a:lnTo>
                <a:lnTo>
                  <a:pt x="69" y="814"/>
                </a:lnTo>
                <a:lnTo>
                  <a:pt x="69" y="814"/>
                </a:lnTo>
                <a:lnTo>
                  <a:pt x="70" y="807"/>
                </a:lnTo>
                <a:lnTo>
                  <a:pt x="69" y="803"/>
                </a:lnTo>
                <a:lnTo>
                  <a:pt x="65" y="798"/>
                </a:lnTo>
                <a:lnTo>
                  <a:pt x="63" y="794"/>
                </a:lnTo>
                <a:lnTo>
                  <a:pt x="63" y="794"/>
                </a:lnTo>
                <a:lnTo>
                  <a:pt x="60" y="785"/>
                </a:lnTo>
                <a:lnTo>
                  <a:pt x="58" y="781"/>
                </a:lnTo>
                <a:lnTo>
                  <a:pt x="60" y="778"/>
                </a:lnTo>
                <a:lnTo>
                  <a:pt x="60" y="778"/>
                </a:lnTo>
                <a:lnTo>
                  <a:pt x="63" y="758"/>
                </a:lnTo>
                <a:lnTo>
                  <a:pt x="63" y="745"/>
                </a:lnTo>
                <a:lnTo>
                  <a:pt x="63" y="745"/>
                </a:lnTo>
                <a:lnTo>
                  <a:pt x="69" y="627"/>
                </a:lnTo>
                <a:lnTo>
                  <a:pt x="69" y="627"/>
                </a:lnTo>
                <a:lnTo>
                  <a:pt x="78" y="605"/>
                </a:lnTo>
                <a:lnTo>
                  <a:pt x="83" y="589"/>
                </a:lnTo>
                <a:lnTo>
                  <a:pt x="85" y="580"/>
                </a:lnTo>
                <a:lnTo>
                  <a:pt x="85" y="580"/>
                </a:lnTo>
                <a:lnTo>
                  <a:pt x="87" y="570"/>
                </a:lnTo>
                <a:lnTo>
                  <a:pt x="91" y="550"/>
                </a:lnTo>
                <a:lnTo>
                  <a:pt x="98" y="522"/>
                </a:lnTo>
                <a:lnTo>
                  <a:pt x="98" y="522"/>
                </a:lnTo>
                <a:lnTo>
                  <a:pt x="116" y="492"/>
                </a:lnTo>
                <a:lnTo>
                  <a:pt x="116" y="492"/>
                </a:lnTo>
                <a:lnTo>
                  <a:pt x="136" y="554"/>
                </a:lnTo>
                <a:lnTo>
                  <a:pt x="136" y="554"/>
                </a:lnTo>
                <a:lnTo>
                  <a:pt x="142" y="582"/>
                </a:lnTo>
                <a:lnTo>
                  <a:pt x="145" y="601"/>
                </a:lnTo>
                <a:lnTo>
                  <a:pt x="147" y="614"/>
                </a:lnTo>
                <a:lnTo>
                  <a:pt x="147" y="614"/>
                </a:lnTo>
                <a:lnTo>
                  <a:pt x="151" y="671"/>
                </a:lnTo>
                <a:lnTo>
                  <a:pt x="155" y="710"/>
                </a:lnTo>
                <a:lnTo>
                  <a:pt x="156" y="724"/>
                </a:lnTo>
                <a:lnTo>
                  <a:pt x="158" y="733"/>
                </a:lnTo>
                <a:lnTo>
                  <a:pt x="158" y="733"/>
                </a:lnTo>
                <a:lnTo>
                  <a:pt x="162" y="744"/>
                </a:lnTo>
                <a:lnTo>
                  <a:pt x="167" y="758"/>
                </a:lnTo>
                <a:lnTo>
                  <a:pt x="173" y="769"/>
                </a:lnTo>
                <a:lnTo>
                  <a:pt x="174" y="774"/>
                </a:lnTo>
                <a:lnTo>
                  <a:pt x="174" y="774"/>
                </a:lnTo>
                <a:lnTo>
                  <a:pt x="175" y="783"/>
                </a:lnTo>
                <a:lnTo>
                  <a:pt x="178" y="794"/>
                </a:lnTo>
                <a:lnTo>
                  <a:pt x="178" y="794"/>
                </a:lnTo>
                <a:lnTo>
                  <a:pt x="176" y="809"/>
                </a:lnTo>
                <a:lnTo>
                  <a:pt x="176" y="821"/>
                </a:lnTo>
                <a:lnTo>
                  <a:pt x="176" y="825"/>
                </a:lnTo>
                <a:lnTo>
                  <a:pt x="178" y="827"/>
                </a:lnTo>
                <a:lnTo>
                  <a:pt x="178" y="827"/>
                </a:lnTo>
                <a:lnTo>
                  <a:pt x="182" y="831"/>
                </a:lnTo>
                <a:lnTo>
                  <a:pt x="185" y="832"/>
                </a:lnTo>
                <a:lnTo>
                  <a:pt x="189" y="832"/>
                </a:lnTo>
                <a:lnTo>
                  <a:pt x="189" y="832"/>
                </a:lnTo>
                <a:lnTo>
                  <a:pt x="229" y="831"/>
                </a:lnTo>
                <a:lnTo>
                  <a:pt x="229" y="831"/>
                </a:lnTo>
                <a:lnTo>
                  <a:pt x="242" y="830"/>
                </a:lnTo>
                <a:lnTo>
                  <a:pt x="247" y="830"/>
                </a:lnTo>
                <a:lnTo>
                  <a:pt x="251" y="828"/>
                </a:lnTo>
                <a:lnTo>
                  <a:pt x="251" y="828"/>
                </a:lnTo>
                <a:lnTo>
                  <a:pt x="255" y="826"/>
                </a:lnTo>
                <a:lnTo>
                  <a:pt x="262" y="823"/>
                </a:lnTo>
                <a:lnTo>
                  <a:pt x="270" y="818"/>
                </a:lnTo>
                <a:lnTo>
                  <a:pt x="272" y="816"/>
                </a:lnTo>
                <a:lnTo>
                  <a:pt x="273" y="813"/>
                </a:lnTo>
                <a:lnTo>
                  <a:pt x="273" y="813"/>
                </a:lnTo>
                <a:lnTo>
                  <a:pt x="274" y="805"/>
                </a:lnTo>
                <a:lnTo>
                  <a:pt x="273" y="803"/>
                </a:lnTo>
                <a:lnTo>
                  <a:pt x="273" y="803"/>
                </a:lnTo>
                <a:lnTo>
                  <a:pt x="272" y="800"/>
                </a:lnTo>
                <a:lnTo>
                  <a:pt x="271" y="799"/>
                </a:lnTo>
                <a:lnTo>
                  <a:pt x="270" y="798"/>
                </a:lnTo>
                <a:lnTo>
                  <a:pt x="270" y="798"/>
                </a:lnTo>
                <a:lnTo>
                  <a:pt x="269" y="797"/>
                </a:lnTo>
                <a:lnTo>
                  <a:pt x="269" y="796"/>
                </a:lnTo>
                <a:lnTo>
                  <a:pt x="266" y="795"/>
                </a:lnTo>
                <a:lnTo>
                  <a:pt x="261" y="794"/>
                </a:lnTo>
                <a:lnTo>
                  <a:pt x="261" y="794"/>
                </a:lnTo>
                <a:lnTo>
                  <a:pt x="254" y="794"/>
                </a:lnTo>
                <a:lnTo>
                  <a:pt x="249" y="795"/>
                </a:lnTo>
                <a:lnTo>
                  <a:pt x="244" y="797"/>
                </a:lnTo>
                <a:lnTo>
                  <a:pt x="244" y="797"/>
                </a:lnTo>
                <a:lnTo>
                  <a:pt x="238" y="798"/>
                </a:lnTo>
                <a:lnTo>
                  <a:pt x="235" y="798"/>
                </a:lnTo>
                <a:lnTo>
                  <a:pt x="232" y="797"/>
                </a:lnTo>
                <a:lnTo>
                  <a:pt x="232" y="797"/>
                </a:lnTo>
                <a:lnTo>
                  <a:pt x="223" y="790"/>
                </a:lnTo>
                <a:lnTo>
                  <a:pt x="217" y="786"/>
                </a:lnTo>
                <a:lnTo>
                  <a:pt x="217" y="786"/>
                </a:lnTo>
                <a:lnTo>
                  <a:pt x="214" y="778"/>
                </a:lnTo>
                <a:lnTo>
                  <a:pt x="214" y="778"/>
                </a:lnTo>
                <a:lnTo>
                  <a:pt x="220" y="777"/>
                </a:lnTo>
                <a:lnTo>
                  <a:pt x="225" y="776"/>
                </a:lnTo>
                <a:lnTo>
                  <a:pt x="226" y="774"/>
                </a:lnTo>
                <a:lnTo>
                  <a:pt x="226" y="774"/>
                </a:lnTo>
                <a:lnTo>
                  <a:pt x="220" y="731"/>
                </a:lnTo>
                <a:lnTo>
                  <a:pt x="215" y="698"/>
                </a:lnTo>
                <a:lnTo>
                  <a:pt x="212" y="686"/>
                </a:lnTo>
                <a:lnTo>
                  <a:pt x="210" y="677"/>
                </a:lnTo>
                <a:lnTo>
                  <a:pt x="210" y="677"/>
                </a:lnTo>
                <a:lnTo>
                  <a:pt x="205" y="659"/>
                </a:lnTo>
                <a:lnTo>
                  <a:pt x="203" y="646"/>
                </a:lnTo>
                <a:lnTo>
                  <a:pt x="203" y="646"/>
                </a:lnTo>
                <a:lnTo>
                  <a:pt x="200" y="601"/>
                </a:lnTo>
                <a:lnTo>
                  <a:pt x="200" y="601"/>
                </a:lnTo>
                <a:lnTo>
                  <a:pt x="197" y="565"/>
                </a:lnTo>
                <a:lnTo>
                  <a:pt x="193" y="531"/>
                </a:lnTo>
                <a:lnTo>
                  <a:pt x="193" y="531"/>
                </a:lnTo>
                <a:lnTo>
                  <a:pt x="199" y="492"/>
                </a:lnTo>
                <a:lnTo>
                  <a:pt x="199" y="492"/>
                </a:lnTo>
                <a:lnTo>
                  <a:pt x="200" y="432"/>
                </a:lnTo>
                <a:lnTo>
                  <a:pt x="200" y="432"/>
                </a:lnTo>
                <a:lnTo>
                  <a:pt x="202" y="432"/>
                </a:lnTo>
                <a:lnTo>
                  <a:pt x="205" y="433"/>
                </a:lnTo>
                <a:lnTo>
                  <a:pt x="206" y="433"/>
                </a:lnTo>
                <a:lnTo>
                  <a:pt x="208" y="433"/>
                </a:lnTo>
                <a:lnTo>
                  <a:pt x="208" y="431"/>
                </a:lnTo>
                <a:lnTo>
                  <a:pt x="208" y="428"/>
                </a:lnTo>
                <a:lnTo>
                  <a:pt x="208" y="428"/>
                </a:lnTo>
                <a:lnTo>
                  <a:pt x="206" y="414"/>
                </a:lnTo>
                <a:lnTo>
                  <a:pt x="201" y="391"/>
                </a:lnTo>
                <a:lnTo>
                  <a:pt x="193" y="361"/>
                </a:lnTo>
                <a:lnTo>
                  <a:pt x="184" y="338"/>
                </a:lnTo>
                <a:lnTo>
                  <a:pt x="184" y="338"/>
                </a:lnTo>
                <a:lnTo>
                  <a:pt x="181" y="319"/>
                </a:lnTo>
                <a:lnTo>
                  <a:pt x="179" y="304"/>
                </a:lnTo>
                <a:lnTo>
                  <a:pt x="179" y="297"/>
                </a:lnTo>
                <a:lnTo>
                  <a:pt x="179" y="290"/>
                </a:lnTo>
                <a:lnTo>
                  <a:pt x="179" y="290"/>
                </a:lnTo>
                <a:lnTo>
                  <a:pt x="182" y="269"/>
                </a:lnTo>
                <a:lnTo>
                  <a:pt x="182" y="248"/>
                </a:lnTo>
                <a:lnTo>
                  <a:pt x="182" y="248"/>
                </a:lnTo>
                <a:lnTo>
                  <a:pt x="183" y="225"/>
                </a:lnTo>
                <a:lnTo>
                  <a:pt x="184" y="209"/>
                </a:lnTo>
                <a:lnTo>
                  <a:pt x="184" y="209"/>
                </a:lnTo>
                <a:lnTo>
                  <a:pt x="184" y="195"/>
                </a:lnTo>
                <a:lnTo>
                  <a:pt x="184" y="171"/>
                </a:lnTo>
                <a:lnTo>
                  <a:pt x="184" y="171"/>
                </a:lnTo>
                <a:lnTo>
                  <a:pt x="184" y="157"/>
                </a:lnTo>
                <a:lnTo>
                  <a:pt x="183" y="154"/>
                </a:lnTo>
                <a:lnTo>
                  <a:pt x="181" y="151"/>
                </a:lnTo>
                <a:lnTo>
                  <a:pt x="181" y="151"/>
                </a:lnTo>
                <a:lnTo>
                  <a:pt x="163" y="142"/>
                </a:lnTo>
                <a:lnTo>
                  <a:pt x="153" y="137"/>
                </a:lnTo>
                <a:lnTo>
                  <a:pt x="149" y="135"/>
                </a:lnTo>
                <a:lnTo>
                  <a:pt x="148" y="134"/>
                </a:lnTo>
                <a:lnTo>
                  <a:pt x="148" y="134"/>
                </a:lnTo>
                <a:lnTo>
                  <a:pt x="147" y="118"/>
                </a:lnTo>
                <a:lnTo>
                  <a:pt x="147" y="118"/>
                </a:lnTo>
                <a:lnTo>
                  <a:pt x="153" y="111"/>
                </a:lnTo>
                <a:lnTo>
                  <a:pt x="157" y="107"/>
                </a:lnTo>
                <a:lnTo>
                  <a:pt x="160" y="104"/>
                </a:lnTo>
                <a:lnTo>
                  <a:pt x="160" y="104"/>
                </a:lnTo>
                <a:lnTo>
                  <a:pt x="163" y="89"/>
                </a:lnTo>
                <a:lnTo>
                  <a:pt x="163" y="89"/>
                </a:lnTo>
                <a:lnTo>
                  <a:pt x="164" y="88"/>
                </a:lnTo>
                <a:lnTo>
                  <a:pt x="164" y="86"/>
                </a:lnTo>
                <a:lnTo>
                  <a:pt x="164" y="86"/>
                </a:lnTo>
                <a:lnTo>
                  <a:pt x="164" y="78"/>
                </a:lnTo>
                <a:lnTo>
                  <a:pt x="164" y="78"/>
                </a:lnTo>
                <a:lnTo>
                  <a:pt x="166" y="77"/>
                </a:lnTo>
                <a:lnTo>
                  <a:pt x="167" y="75"/>
                </a:lnTo>
                <a:lnTo>
                  <a:pt x="167" y="74"/>
                </a:lnTo>
                <a:lnTo>
                  <a:pt x="167" y="74"/>
                </a:lnTo>
                <a:lnTo>
                  <a:pt x="166" y="64"/>
                </a:lnTo>
                <a:lnTo>
                  <a:pt x="166" y="64"/>
                </a:lnTo>
                <a:lnTo>
                  <a:pt x="166" y="61"/>
                </a:lnTo>
                <a:lnTo>
                  <a:pt x="166" y="60"/>
                </a:lnTo>
                <a:lnTo>
                  <a:pt x="166" y="60"/>
                </a:lnTo>
                <a:lnTo>
                  <a:pt x="169" y="54"/>
                </a:lnTo>
                <a:lnTo>
                  <a:pt x="169" y="48"/>
                </a:lnTo>
                <a:lnTo>
                  <a:pt x="167" y="43"/>
                </a:lnTo>
                <a:lnTo>
                  <a:pt x="167" y="43"/>
                </a:lnTo>
                <a:lnTo>
                  <a:pt x="158" y="20"/>
                </a:lnTo>
                <a:lnTo>
                  <a:pt x="158" y="20"/>
                </a:lnTo>
                <a:lnTo>
                  <a:pt x="160" y="12"/>
                </a:lnTo>
                <a:lnTo>
                  <a:pt x="158" y="8"/>
                </a:lnTo>
                <a:lnTo>
                  <a:pt x="157" y="6"/>
                </a:lnTo>
                <a:lnTo>
                  <a:pt x="155" y="4"/>
                </a:lnTo>
                <a:lnTo>
                  <a:pt x="155" y="4"/>
                </a:lnTo>
                <a:lnTo>
                  <a:pt x="146" y="0"/>
                </a:lnTo>
                <a:lnTo>
                  <a:pt x="143" y="0"/>
                </a:lnTo>
                <a:lnTo>
                  <a:pt x="140" y="0"/>
                </a:lnTo>
                <a:lnTo>
                  <a:pt x="140" y="0"/>
                </a:lnTo>
                <a:lnTo>
                  <a:pt x="135" y="2"/>
                </a:lnTo>
                <a:lnTo>
                  <a:pt x="133" y="2"/>
                </a:lnTo>
                <a:lnTo>
                  <a:pt x="129" y="2"/>
                </a:lnTo>
                <a:lnTo>
                  <a:pt x="129" y="2"/>
                </a:lnTo>
                <a:lnTo>
                  <a:pt x="122" y="0"/>
                </a:lnTo>
                <a:lnTo>
                  <a:pt x="120" y="0"/>
                </a:lnTo>
                <a:lnTo>
                  <a:pt x="118" y="0"/>
                </a:lnTo>
                <a:lnTo>
                  <a:pt x="118" y="0"/>
                </a:lnTo>
                <a:lnTo>
                  <a:pt x="109" y="4"/>
                </a:lnTo>
                <a:lnTo>
                  <a:pt x="109" y="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4">
            <a:extLst>
              <a:ext uri="{FF2B5EF4-FFF2-40B4-BE49-F238E27FC236}">
                <a16:creationId xmlns:a16="http://schemas.microsoft.com/office/drawing/2014/main" id="{F883F701-83BC-4AB6-8A81-1991C0F7B531}"/>
              </a:ext>
            </a:extLst>
          </p:cNvPr>
          <p:cNvSpPr>
            <a:spLocks noEditPoints="1"/>
          </p:cNvSpPr>
          <p:nvPr/>
        </p:nvSpPr>
        <p:spPr bwMode="auto">
          <a:xfrm>
            <a:off x="2766121" y="2753925"/>
            <a:ext cx="634655" cy="1674280"/>
          </a:xfrm>
          <a:custGeom>
            <a:avLst/>
            <a:gdLst>
              <a:gd name="T0" fmla="*/ 153 w 315"/>
              <a:gd name="T1" fmla="*/ 10 h 831"/>
              <a:gd name="T2" fmla="*/ 139 w 315"/>
              <a:gd name="T3" fmla="*/ 50 h 831"/>
              <a:gd name="T4" fmla="*/ 135 w 315"/>
              <a:gd name="T5" fmla="*/ 74 h 831"/>
              <a:gd name="T6" fmla="*/ 144 w 315"/>
              <a:gd name="T7" fmla="*/ 87 h 831"/>
              <a:gd name="T8" fmla="*/ 63 w 315"/>
              <a:gd name="T9" fmla="*/ 121 h 831"/>
              <a:gd name="T10" fmla="*/ 21 w 315"/>
              <a:gd name="T11" fmla="*/ 209 h 831"/>
              <a:gd name="T12" fmla="*/ 7 w 315"/>
              <a:gd name="T13" fmla="*/ 253 h 831"/>
              <a:gd name="T14" fmla="*/ 10 w 315"/>
              <a:gd name="T15" fmla="*/ 303 h 831"/>
              <a:gd name="T16" fmla="*/ 3 w 315"/>
              <a:gd name="T17" fmla="*/ 369 h 831"/>
              <a:gd name="T18" fmla="*/ 11 w 315"/>
              <a:gd name="T19" fmla="*/ 394 h 831"/>
              <a:gd name="T20" fmla="*/ 27 w 315"/>
              <a:gd name="T21" fmla="*/ 439 h 831"/>
              <a:gd name="T22" fmla="*/ 36 w 315"/>
              <a:gd name="T23" fmla="*/ 452 h 831"/>
              <a:gd name="T24" fmla="*/ 60 w 315"/>
              <a:gd name="T25" fmla="*/ 454 h 831"/>
              <a:gd name="T26" fmla="*/ 62 w 315"/>
              <a:gd name="T27" fmla="*/ 482 h 831"/>
              <a:gd name="T28" fmla="*/ 84 w 315"/>
              <a:gd name="T29" fmla="*/ 518 h 831"/>
              <a:gd name="T30" fmla="*/ 88 w 315"/>
              <a:gd name="T31" fmla="*/ 552 h 831"/>
              <a:gd name="T32" fmla="*/ 80 w 315"/>
              <a:gd name="T33" fmla="*/ 599 h 831"/>
              <a:gd name="T34" fmla="*/ 94 w 315"/>
              <a:gd name="T35" fmla="*/ 751 h 831"/>
              <a:gd name="T36" fmla="*/ 98 w 315"/>
              <a:gd name="T37" fmla="*/ 783 h 831"/>
              <a:gd name="T38" fmla="*/ 113 w 315"/>
              <a:gd name="T39" fmla="*/ 805 h 831"/>
              <a:gd name="T40" fmla="*/ 146 w 315"/>
              <a:gd name="T41" fmla="*/ 790 h 831"/>
              <a:gd name="T42" fmla="*/ 149 w 315"/>
              <a:gd name="T43" fmla="*/ 751 h 831"/>
              <a:gd name="T44" fmla="*/ 154 w 315"/>
              <a:gd name="T45" fmla="*/ 713 h 831"/>
              <a:gd name="T46" fmla="*/ 146 w 315"/>
              <a:gd name="T47" fmla="*/ 611 h 831"/>
              <a:gd name="T48" fmla="*/ 158 w 315"/>
              <a:gd name="T49" fmla="*/ 554 h 831"/>
              <a:gd name="T50" fmla="*/ 158 w 315"/>
              <a:gd name="T51" fmla="*/ 506 h 831"/>
              <a:gd name="T52" fmla="*/ 165 w 315"/>
              <a:gd name="T53" fmla="*/ 457 h 831"/>
              <a:gd name="T54" fmla="*/ 173 w 315"/>
              <a:gd name="T55" fmla="*/ 534 h 831"/>
              <a:gd name="T56" fmla="*/ 179 w 315"/>
              <a:gd name="T57" fmla="*/ 604 h 831"/>
              <a:gd name="T58" fmla="*/ 162 w 315"/>
              <a:gd name="T59" fmla="*/ 765 h 831"/>
              <a:gd name="T60" fmla="*/ 170 w 315"/>
              <a:gd name="T61" fmla="*/ 795 h 831"/>
              <a:gd name="T62" fmla="*/ 176 w 315"/>
              <a:gd name="T63" fmla="*/ 829 h 831"/>
              <a:gd name="T64" fmla="*/ 210 w 315"/>
              <a:gd name="T65" fmla="*/ 827 h 831"/>
              <a:gd name="T66" fmla="*/ 220 w 315"/>
              <a:gd name="T67" fmla="*/ 810 h 831"/>
              <a:gd name="T68" fmla="*/ 228 w 315"/>
              <a:gd name="T69" fmla="*/ 773 h 831"/>
              <a:gd name="T70" fmla="*/ 244 w 315"/>
              <a:gd name="T71" fmla="*/ 587 h 831"/>
              <a:gd name="T72" fmla="*/ 245 w 315"/>
              <a:gd name="T73" fmla="*/ 560 h 831"/>
              <a:gd name="T74" fmla="*/ 258 w 315"/>
              <a:gd name="T75" fmla="*/ 477 h 831"/>
              <a:gd name="T76" fmla="*/ 261 w 315"/>
              <a:gd name="T77" fmla="*/ 359 h 831"/>
              <a:gd name="T78" fmla="*/ 263 w 315"/>
              <a:gd name="T79" fmla="*/ 342 h 831"/>
              <a:gd name="T80" fmla="*/ 256 w 315"/>
              <a:gd name="T81" fmla="*/ 273 h 831"/>
              <a:gd name="T82" fmla="*/ 272 w 315"/>
              <a:gd name="T83" fmla="*/ 306 h 831"/>
              <a:gd name="T84" fmla="*/ 280 w 315"/>
              <a:gd name="T85" fmla="*/ 376 h 831"/>
              <a:gd name="T86" fmla="*/ 266 w 315"/>
              <a:gd name="T87" fmla="*/ 428 h 831"/>
              <a:gd name="T88" fmla="*/ 266 w 315"/>
              <a:gd name="T89" fmla="*/ 443 h 831"/>
              <a:gd name="T90" fmla="*/ 273 w 315"/>
              <a:gd name="T91" fmla="*/ 455 h 831"/>
              <a:gd name="T92" fmla="*/ 290 w 315"/>
              <a:gd name="T93" fmla="*/ 448 h 831"/>
              <a:gd name="T94" fmla="*/ 307 w 315"/>
              <a:gd name="T95" fmla="*/ 429 h 831"/>
              <a:gd name="T96" fmla="*/ 314 w 315"/>
              <a:gd name="T97" fmla="*/ 314 h 831"/>
              <a:gd name="T98" fmla="*/ 308 w 315"/>
              <a:gd name="T99" fmla="*/ 238 h 831"/>
              <a:gd name="T100" fmla="*/ 307 w 315"/>
              <a:gd name="T101" fmla="*/ 212 h 831"/>
              <a:gd name="T102" fmla="*/ 257 w 315"/>
              <a:gd name="T103" fmla="*/ 119 h 831"/>
              <a:gd name="T104" fmla="*/ 218 w 315"/>
              <a:gd name="T105" fmla="*/ 88 h 831"/>
              <a:gd name="T106" fmla="*/ 230 w 315"/>
              <a:gd name="T107" fmla="*/ 55 h 831"/>
              <a:gd name="T108" fmla="*/ 222 w 315"/>
              <a:gd name="T109" fmla="*/ 23 h 831"/>
              <a:gd name="T110" fmla="*/ 196 w 315"/>
              <a:gd name="T111" fmla="*/ 1 h 831"/>
              <a:gd name="T112" fmla="*/ 75 w 315"/>
              <a:gd name="T113" fmla="*/ 229 h 831"/>
              <a:gd name="T114" fmla="*/ 62 w 315"/>
              <a:gd name="T115" fmla="*/ 236 h 8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15" h="831">
                <a:moveTo>
                  <a:pt x="187" y="0"/>
                </a:moveTo>
                <a:lnTo>
                  <a:pt x="187" y="0"/>
                </a:lnTo>
                <a:lnTo>
                  <a:pt x="183" y="0"/>
                </a:lnTo>
                <a:lnTo>
                  <a:pt x="174" y="1"/>
                </a:lnTo>
                <a:lnTo>
                  <a:pt x="163" y="3"/>
                </a:lnTo>
                <a:lnTo>
                  <a:pt x="157" y="5"/>
                </a:lnTo>
                <a:lnTo>
                  <a:pt x="153" y="10"/>
                </a:lnTo>
                <a:lnTo>
                  <a:pt x="153" y="10"/>
                </a:lnTo>
                <a:lnTo>
                  <a:pt x="148" y="13"/>
                </a:lnTo>
                <a:lnTo>
                  <a:pt x="145" y="17"/>
                </a:lnTo>
                <a:lnTo>
                  <a:pt x="140" y="26"/>
                </a:lnTo>
                <a:lnTo>
                  <a:pt x="138" y="33"/>
                </a:lnTo>
                <a:lnTo>
                  <a:pt x="137" y="39"/>
                </a:lnTo>
                <a:lnTo>
                  <a:pt x="137" y="39"/>
                </a:lnTo>
                <a:lnTo>
                  <a:pt x="139" y="50"/>
                </a:lnTo>
                <a:lnTo>
                  <a:pt x="139" y="50"/>
                </a:lnTo>
                <a:lnTo>
                  <a:pt x="137" y="48"/>
                </a:lnTo>
                <a:lnTo>
                  <a:pt x="135" y="48"/>
                </a:lnTo>
                <a:lnTo>
                  <a:pt x="134" y="50"/>
                </a:lnTo>
                <a:lnTo>
                  <a:pt x="134" y="50"/>
                </a:lnTo>
                <a:lnTo>
                  <a:pt x="133" y="55"/>
                </a:lnTo>
                <a:lnTo>
                  <a:pt x="133" y="61"/>
                </a:lnTo>
                <a:lnTo>
                  <a:pt x="134" y="68"/>
                </a:lnTo>
                <a:lnTo>
                  <a:pt x="135" y="74"/>
                </a:lnTo>
                <a:lnTo>
                  <a:pt x="135" y="74"/>
                </a:lnTo>
                <a:lnTo>
                  <a:pt x="138" y="79"/>
                </a:lnTo>
                <a:lnTo>
                  <a:pt x="140" y="82"/>
                </a:lnTo>
                <a:lnTo>
                  <a:pt x="144" y="84"/>
                </a:lnTo>
                <a:lnTo>
                  <a:pt x="144" y="84"/>
                </a:lnTo>
                <a:lnTo>
                  <a:pt x="145" y="85"/>
                </a:lnTo>
                <a:lnTo>
                  <a:pt x="144" y="87"/>
                </a:lnTo>
                <a:lnTo>
                  <a:pt x="144" y="87"/>
                </a:lnTo>
                <a:lnTo>
                  <a:pt x="121" y="94"/>
                </a:lnTo>
                <a:lnTo>
                  <a:pt x="103" y="100"/>
                </a:lnTo>
                <a:lnTo>
                  <a:pt x="90" y="105"/>
                </a:lnTo>
                <a:lnTo>
                  <a:pt x="90" y="105"/>
                </a:lnTo>
                <a:lnTo>
                  <a:pt x="72" y="114"/>
                </a:lnTo>
                <a:lnTo>
                  <a:pt x="65" y="119"/>
                </a:lnTo>
                <a:lnTo>
                  <a:pt x="63" y="121"/>
                </a:lnTo>
                <a:lnTo>
                  <a:pt x="63" y="121"/>
                </a:lnTo>
                <a:lnTo>
                  <a:pt x="62" y="127"/>
                </a:lnTo>
                <a:lnTo>
                  <a:pt x="62" y="127"/>
                </a:lnTo>
                <a:lnTo>
                  <a:pt x="53" y="146"/>
                </a:lnTo>
                <a:lnTo>
                  <a:pt x="38" y="173"/>
                </a:lnTo>
                <a:lnTo>
                  <a:pt x="38" y="173"/>
                </a:lnTo>
                <a:lnTo>
                  <a:pt x="33" y="184"/>
                </a:lnTo>
                <a:lnTo>
                  <a:pt x="27" y="197"/>
                </a:lnTo>
                <a:lnTo>
                  <a:pt x="21" y="209"/>
                </a:lnTo>
                <a:lnTo>
                  <a:pt x="20" y="214"/>
                </a:lnTo>
                <a:lnTo>
                  <a:pt x="20" y="214"/>
                </a:lnTo>
                <a:lnTo>
                  <a:pt x="21" y="218"/>
                </a:lnTo>
                <a:lnTo>
                  <a:pt x="21" y="218"/>
                </a:lnTo>
                <a:lnTo>
                  <a:pt x="13" y="232"/>
                </a:lnTo>
                <a:lnTo>
                  <a:pt x="8" y="245"/>
                </a:lnTo>
                <a:lnTo>
                  <a:pt x="7" y="250"/>
                </a:lnTo>
                <a:lnTo>
                  <a:pt x="7" y="253"/>
                </a:lnTo>
                <a:lnTo>
                  <a:pt x="7" y="253"/>
                </a:lnTo>
                <a:lnTo>
                  <a:pt x="8" y="258"/>
                </a:lnTo>
                <a:lnTo>
                  <a:pt x="11" y="262"/>
                </a:lnTo>
                <a:lnTo>
                  <a:pt x="16" y="266"/>
                </a:lnTo>
                <a:lnTo>
                  <a:pt x="16" y="266"/>
                </a:lnTo>
                <a:lnTo>
                  <a:pt x="15" y="280"/>
                </a:lnTo>
                <a:lnTo>
                  <a:pt x="12" y="293"/>
                </a:lnTo>
                <a:lnTo>
                  <a:pt x="10" y="303"/>
                </a:lnTo>
                <a:lnTo>
                  <a:pt x="10" y="303"/>
                </a:lnTo>
                <a:lnTo>
                  <a:pt x="7" y="316"/>
                </a:lnTo>
                <a:lnTo>
                  <a:pt x="3" y="334"/>
                </a:lnTo>
                <a:lnTo>
                  <a:pt x="0" y="352"/>
                </a:lnTo>
                <a:lnTo>
                  <a:pt x="0" y="359"/>
                </a:lnTo>
                <a:lnTo>
                  <a:pt x="1" y="365"/>
                </a:lnTo>
                <a:lnTo>
                  <a:pt x="1" y="365"/>
                </a:lnTo>
                <a:lnTo>
                  <a:pt x="3" y="369"/>
                </a:lnTo>
                <a:lnTo>
                  <a:pt x="6" y="371"/>
                </a:lnTo>
                <a:lnTo>
                  <a:pt x="7" y="373"/>
                </a:lnTo>
                <a:lnTo>
                  <a:pt x="8" y="376"/>
                </a:lnTo>
                <a:lnTo>
                  <a:pt x="8" y="376"/>
                </a:lnTo>
                <a:lnTo>
                  <a:pt x="9" y="385"/>
                </a:lnTo>
                <a:lnTo>
                  <a:pt x="10" y="389"/>
                </a:lnTo>
                <a:lnTo>
                  <a:pt x="11" y="394"/>
                </a:lnTo>
                <a:lnTo>
                  <a:pt x="11" y="394"/>
                </a:lnTo>
                <a:lnTo>
                  <a:pt x="16" y="400"/>
                </a:lnTo>
                <a:lnTo>
                  <a:pt x="21" y="404"/>
                </a:lnTo>
                <a:lnTo>
                  <a:pt x="28" y="410"/>
                </a:lnTo>
                <a:lnTo>
                  <a:pt x="28" y="410"/>
                </a:lnTo>
                <a:lnTo>
                  <a:pt x="28" y="421"/>
                </a:lnTo>
                <a:lnTo>
                  <a:pt x="28" y="430"/>
                </a:lnTo>
                <a:lnTo>
                  <a:pt x="27" y="439"/>
                </a:lnTo>
                <a:lnTo>
                  <a:pt x="27" y="439"/>
                </a:lnTo>
                <a:lnTo>
                  <a:pt x="25" y="445"/>
                </a:lnTo>
                <a:lnTo>
                  <a:pt x="24" y="450"/>
                </a:lnTo>
                <a:lnTo>
                  <a:pt x="24" y="454"/>
                </a:lnTo>
                <a:lnTo>
                  <a:pt x="25" y="455"/>
                </a:lnTo>
                <a:lnTo>
                  <a:pt x="27" y="455"/>
                </a:lnTo>
                <a:lnTo>
                  <a:pt x="27" y="455"/>
                </a:lnTo>
                <a:lnTo>
                  <a:pt x="31" y="454"/>
                </a:lnTo>
                <a:lnTo>
                  <a:pt x="36" y="452"/>
                </a:lnTo>
                <a:lnTo>
                  <a:pt x="40" y="450"/>
                </a:lnTo>
                <a:lnTo>
                  <a:pt x="40" y="450"/>
                </a:lnTo>
                <a:lnTo>
                  <a:pt x="46" y="455"/>
                </a:lnTo>
                <a:lnTo>
                  <a:pt x="51" y="457"/>
                </a:lnTo>
                <a:lnTo>
                  <a:pt x="54" y="457"/>
                </a:lnTo>
                <a:lnTo>
                  <a:pt x="54" y="457"/>
                </a:lnTo>
                <a:lnTo>
                  <a:pt x="56" y="456"/>
                </a:lnTo>
                <a:lnTo>
                  <a:pt x="60" y="454"/>
                </a:lnTo>
                <a:lnTo>
                  <a:pt x="62" y="451"/>
                </a:lnTo>
                <a:lnTo>
                  <a:pt x="63" y="450"/>
                </a:lnTo>
                <a:lnTo>
                  <a:pt x="63" y="450"/>
                </a:lnTo>
                <a:lnTo>
                  <a:pt x="62" y="456"/>
                </a:lnTo>
                <a:lnTo>
                  <a:pt x="60" y="466"/>
                </a:lnTo>
                <a:lnTo>
                  <a:pt x="60" y="476"/>
                </a:lnTo>
                <a:lnTo>
                  <a:pt x="60" y="479"/>
                </a:lnTo>
                <a:lnTo>
                  <a:pt x="62" y="482"/>
                </a:lnTo>
                <a:lnTo>
                  <a:pt x="82" y="488"/>
                </a:lnTo>
                <a:lnTo>
                  <a:pt x="82" y="488"/>
                </a:lnTo>
                <a:lnTo>
                  <a:pt x="81" y="496"/>
                </a:lnTo>
                <a:lnTo>
                  <a:pt x="81" y="503"/>
                </a:lnTo>
                <a:lnTo>
                  <a:pt x="82" y="509"/>
                </a:lnTo>
                <a:lnTo>
                  <a:pt x="82" y="509"/>
                </a:lnTo>
                <a:lnTo>
                  <a:pt x="83" y="513"/>
                </a:lnTo>
                <a:lnTo>
                  <a:pt x="84" y="518"/>
                </a:lnTo>
                <a:lnTo>
                  <a:pt x="83" y="523"/>
                </a:lnTo>
                <a:lnTo>
                  <a:pt x="83" y="523"/>
                </a:lnTo>
                <a:lnTo>
                  <a:pt x="81" y="532"/>
                </a:lnTo>
                <a:lnTo>
                  <a:pt x="81" y="539"/>
                </a:lnTo>
                <a:lnTo>
                  <a:pt x="81" y="541"/>
                </a:lnTo>
                <a:lnTo>
                  <a:pt x="82" y="543"/>
                </a:lnTo>
                <a:lnTo>
                  <a:pt x="82" y="543"/>
                </a:lnTo>
                <a:lnTo>
                  <a:pt x="88" y="552"/>
                </a:lnTo>
                <a:lnTo>
                  <a:pt x="88" y="552"/>
                </a:lnTo>
                <a:lnTo>
                  <a:pt x="84" y="556"/>
                </a:lnTo>
                <a:lnTo>
                  <a:pt x="82" y="559"/>
                </a:lnTo>
                <a:lnTo>
                  <a:pt x="81" y="564"/>
                </a:lnTo>
                <a:lnTo>
                  <a:pt x="81" y="564"/>
                </a:lnTo>
                <a:lnTo>
                  <a:pt x="78" y="579"/>
                </a:lnTo>
                <a:lnTo>
                  <a:pt x="78" y="579"/>
                </a:lnTo>
                <a:lnTo>
                  <a:pt x="80" y="599"/>
                </a:lnTo>
                <a:lnTo>
                  <a:pt x="84" y="637"/>
                </a:lnTo>
                <a:lnTo>
                  <a:pt x="90" y="695"/>
                </a:lnTo>
                <a:lnTo>
                  <a:pt x="90" y="695"/>
                </a:lnTo>
                <a:lnTo>
                  <a:pt x="89" y="736"/>
                </a:lnTo>
                <a:lnTo>
                  <a:pt x="89" y="736"/>
                </a:lnTo>
                <a:lnTo>
                  <a:pt x="89" y="739"/>
                </a:lnTo>
                <a:lnTo>
                  <a:pt x="90" y="742"/>
                </a:lnTo>
                <a:lnTo>
                  <a:pt x="94" y="751"/>
                </a:lnTo>
                <a:lnTo>
                  <a:pt x="98" y="757"/>
                </a:lnTo>
                <a:lnTo>
                  <a:pt x="100" y="760"/>
                </a:lnTo>
                <a:lnTo>
                  <a:pt x="100" y="760"/>
                </a:lnTo>
                <a:lnTo>
                  <a:pt x="102" y="759"/>
                </a:lnTo>
                <a:lnTo>
                  <a:pt x="103" y="758"/>
                </a:lnTo>
                <a:lnTo>
                  <a:pt x="103" y="758"/>
                </a:lnTo>
                <a:lnTo>
                  <a:pt x="100" y="772"/>
                </a:lnTo>
                <a:lnTo>
                  <a:pt x="98" y="783"/>
                </a:lnTo>
                <a:lnTo>
                  <a:pt x="97" y="791"/>
                </a:lnTo>
                <a:lnTo>
                  <a:pt x="97" y="791"/>
                </a:lnTo>
                <a:lnTo>
                  <a:pt x="98" y="796"/>
                </a:lnTo>
                <a:lnTo>
                  <a:pt x="99" y="801"/>
                </a:lnTo>
                <a:lnTo>
                  <a:pt x="101" y="803"/>
                </a:lnTo>
                <a:lnTo>
                  <a:pt x="106" y="804"/>
                </a:lnTo>
                <a:lnTo>
                  <a:pt x="106" y="804"/>
                </a:lnTo>
                <a:lnTo>
                  <a:pt x="113" y="805"/>
                </a:lnTo>
                <a:lnTo>
                  <a:pt x="125" y="806"/>
                </a:lnTo>
                <a:lnTo>
                  <a:pt x="136" y="806"/>
                </a:lnTo>
                <a:lnTo>
                  <a:pt x="140" y="805"/>
                </a:lnTo>
                <a:lnTo>
                  <a:pt x="143" y="803"/>
                </a:lnTo>
                <a:lnTo>
                  <a:pt x="143" y="803"/>
                </a:lnTo>
                <a:lnTo>
                  <a:pt x="145" y="801"/>
                </a:lnTo>
                <a:lnTo>
                  <a:pt x="145" y="797"/>
                </a:lnTo>
                <a:lnTo>
                  <a:pt x="146" y="790"/>
                </a:lnTo>
                <a:lnTo>
                  <a:pt x="144" y="777"/>
                </a:lnTo>
                <a:lnTo>
                  <a:pt x="144" y="777"/>
                </a:lnTo>
                <a:lnTo>
                  <a:pt x="145" y="764"/>
                </a:lnTo>
                <a:lnTo>
                  <a:pt x="145" y="756"/>
                </a:lnTo>
                <a:lnTo>
                  <a:pt x="144" y="754"/>
                </a:lnTo>
                <a:lnTo>
                  <a:pt x="144" y="754"/>
                </a:lnTo>
                <a:lnTo>
                  <a:pt x="147" y="752"/>
                </a:lnTo>
                <a:lnTo>
                  <a:pt x="149" y="751"/>
                </a:lnTo>
                <a:lnTo>
                  <a:pt x="149" y="751"/>
                </a:lnTo>
                <a:lnTo>
                  <a:pt x="149" y="746"/>
                </a:lnTo>
                <a:lnTo>
                  <a:pt x="149" y="740"/>
                </a:lnTo>
                <a:lnTo>
                  <a:pt x="149" y="740"/>
                </a:lnTo>
                <a:lnTo>
                  <a:pt x="153" y="729"/>
                </a:lnTo>
                <a:lnTo>
                  <a:pt x="154" y="720"/>
                </a:lnTo>
                <a:lnTo>
                  <a:pt x="155" y="717"/>
                </a:lnTo>
                <a:lnTo>
                  <a:pt x="154" y="713"/>
                </a:lnTo>
                <a:lnTo>
                  <a:pt x="154" y="713"/>
                </a:lnTo>
                <a:lnTo>
                  <a:pt x="146" y="696"/>
                </a:lnTo>
                <a:lnTo>
                  <a:pt x="143" y="688"/>
                </a:lnTo>
                <a:lnTo>
                  <a:pt x="142" y="683"/>
                </a:lnTo>
                <a:lnTo>
                  <a:pt x="142" y="683"/>
                </a:lnTo>
                <a:lnTo>
                  <a:pt x="144" y="649"/>
                </a:lnTo>
                <a:lnTo>
                  <a:pt x="146" y="611"/>
                </a:lnTo>
                <a:lnTo>
                  <a:pt x="146" y="611"/>
                </a:lnTo>
                <a:lnTo>
                  <a:pt x="144" y="587"/>
                </a:lnTo>
                <a:lnTo>
                  <a:pt x="144" y="587"/>
                </a:lnTo>
                <a:lnTo>
                  <a:pt x="147" y="577"/>
                </a:lnTo>
                <a:lnTo>
                  <a:pt x="149" y="567"/>
                </a:lnTo>
                <a:lnTo>
                  <a:pt x="149" y="567"/>
                </a:lnTo>
                <a:lnTo>
                  <a:pt x="154" y="563"/>
                </a:lnTo>
                <a:lnTo>
                  <a:pt x="156" y="558"/>
                </a:lnTo>
                <a:lnTo>
                  <a:pt x="158" y="554"/>
                </a:lnTo>
                <a:lnTo>
                  <a:pt x="158" y="554"/>
                </a:lnTo>
                <a:lnTo>
                  <a:pt x="157" y="546"/>
                </a:lnTo>
                <a:lnTo>
                  <a:pt x="154" y="536"/>
                </a:lnTo>
                <a:lnTo>
                  <a:pt x="151" y="527"/>
                </a:lnTo>
                <a:lnTo>
                  <a:pt x="149" y="521"/>
                </a:lnTo>
                <a:lnTo>
                  <a:pt x="149" y="521"/>
                </a:lnTo>
                <a:lnTo>
                  <a:pt x="154" y="513"/>
                </a:lnTo>
                <a:lnTo>
                  <a:pt x="158" y="506"/>
                </a:lnTo>
                <a:lnTo>
                  <a:pt x="158" y="506"/>
                </a:lnTo>
                <a:lnTo>
                  <a:pt x="158" y="484"/>
                </a:lnTo>
                <a:lnTo>
                  <a:pt x="158" y="484"/>
                </a:lnTo>
                <a:lnTo>
                  <a:pt x="160" y="477"/>
                </a:lnTo>
                <a:lnTo>
                  <a:pt x="162" y="469"/>
                </a:lnTo>
                <a:lnTo>
                  <a:pt x="162" y="469"/>
                </a:lnTo>
                <a:lnTo>
                  <a:pt x="164" y="461"/>
                </a:lnTo>
                <a:lnTo>
                  <a:pt x="165" y="457"/>
                </a:lnTo>
                <a:lnTo>
                  <a:pt x="166" y="456"/>
                </a:lnTo>
                <a:lnTo>
                  <a:pt x="166" y="456"/>
                </a:lnTo>
                <a:lnTo>
                  <a:pt x="167" y="484"/>
                </a:lnTo>
                <a:lnTo>
                  <a:pt x="170" y="504"/>
                </a:lnTo>
                <a:lnTo>
                  <a:pt x="172" y="520"/>
                </a:lnTo>
                <a:lnTo>
                  <a:pt x="172" y="520"/>
                </a:lnTo>
                <a:lnTo>
                  <a:pt x="172" y="525"/>
                </a:lnTo>
                <a:lnTo>
                  <a:pt x="173" y="534"/>
                </a:lnTo>
                <a:lnTo>
                  <a:pt x="172" y="556"/>
                </a:lnTo>
                <a:lnTo>
                  <a:pt x="172" y="576"/>
                </a:lnTo>
                <a:lnTo>
                  <a:pt x="173" y="584"/>
                </a:lnTo>
                <a:lnTo>
                  <a:pt x="174" y="588"/>
                </a:lnTo>
                <a:lnTo>
                  <a:pt x="174" y="588"/>
                </a:lnTo>
                <a:lnTo>
                  <a:pt x="175" y="592"/>
                </a:lnTo>
                <a:lnTo>
                  <a:pt x="178" y="596"/>
                </a:lnTo>
                <a:lnTo>
                  <a:pt x="179" y="604"/>
                </a:lnTo>
                <a:lnTo>
                  <a:pt x="179" y="616"/>
                </a:lnTo>
                <a:lnTo>
                  <a:pt x="179" y="616"/>
                </a:lnTo>
                <a:lnTo>
                  <a:pt x="178" y="648"/>
                </a:lnTo>
                <a:lnTo>
                  <a:pt x="176" y="673"/>
                </a:lnTo>
                <a:lnTo>
                  <a:pt x="174" y="693"/>
                </a:lnTo>
                <a:lnTo>
                  <a:pt x="174" y="693"/>
                </a:lnTo>
                <a:lnTo>
                  <a:pt x="165" y="740"/>
                </a:lnTo>
                <a:lnTo>
                  <a:pt x="162" y="765"/>
                </a:lnTo>
                <a:lnTo>
                  <a:pt x="161" y="774"/>
                </a:lnTo>
                <a:lnTo>
                  <a:pt x="161" y="778"/>
                </a:lnTo>
                <a:lnTo>
                  <a:pt x="161" y="778"/>
                </a:lnTo>
                <a:lnTo>
                  <a:pt x="162" y="784"/>
                </a:lnTo>
                <a:lnTo>
                  <a:pt x="164" y="786"/>
                </a:lnTo>
                <a:lnTo>
                  <a:pt x="167" y="791"/>
                </a:lnTo>
                <a:lnTo>
                  <a:pt x="167" y="791"/>
                </a:lnTo>
                <a:lnTo>
                  <a:pt x="170" y="795"/>
                </a:lnTo>
                <a:lnTo>
                  <a:pt x="171" y="797"/>
                </a:lnTo>
                <a:lnTo>
                  <a:pt x="170" y="802"/>
                </a:lnTo>
                <a:lnTo>
                  <a:pt x="170" y="802"/>
                </a:lnTo>
                <a:lnTo>
                  <a:pt x="170" y="810"/>
                </a:lnTo>
                <a:lnTo>
                  <a:pt x="170" y="814"/>
                </a:lnTo>
                <a:lnTo>
                  <a:pt x="170" y="814"/>
                </a:lnTo>
                <a:lnTo>
                  <a:pt x="172" y="820"/>
                </a:lnTo>
                <a:lnTo>
                  <a:pt x="176" y="829"/>
                </a:lnTo>
                <a:lnTo>
                  <a:pt x="176" y="829"/>
                </a:lnTo>
                <a:lnTo>
                  <a:pt x="179" y="830"/>
                </a:lnTo>
                <a:lnTo>
                  <a:pt x="183" y="831"/>
                </a:lnTo>
                <a:lnTo>
                  <a:pt x="192" y="831"/>
                </a:lnTo>
                <a:lnTo>
                  <a:pt x="202" y="830"/>
                </a:lnTo>
                <a:lnTo>
                  <a:pt x="208" y="829"/>
                </a:lnTo>
                <a:lnTo>
                  <a:pt x="208" y="829"/>
                </a:lnTo>
                <a:lnTo>
                  <a:pt x="210" y="827"/>
                </a:lnTo>
                <a:lnTo>
                  <a:pt x="212" y="824"/>
                </a:lnTo>
                <a:lnTo>
                  <a:pt x="213" y="819"/>
                </a:lnTo>
                <a:lnTo>
                  <a:pt x="213" y="815"/>
                </a:lnTo>
                <a:lnTo>
                  <a:pt x="213" y="815"/>
                </a:lnTo>
                <a:lnTo>
                  <a:pt x="216" y="814"/>
                </a:lnTo>
                <a:lnTo>
                  <a:pt x="218" y="812"/>
                </a:lnTo>
                <a:lnTo>
                  <a:pt x="220" y="810"/>
                </a:lnTo>
                <a:lnTo>
                  <a:pt x="220" y="810"/>
                </a:lnTo>
                <a:lnTo>
                  <a:pt x="224" y="801"/>
                </a:lnTo>
                <a:lnTo>
                  <a:pt x="226" y="794"/>
                </a:lnTo>
                <a:lnTo>
                  <a:pt x="226" y="794"/>
                </a:lnTo>
                <a:lnTo>
                  <a:pt x="228" y="790"/>
                </a:lnTo>
                <a:lnTo>
                  <a:pt x="229" y="786"/>
                </a:lnTo>
                <a:lnTo>
                  <a:pt x="229" y="781"/>
                </a:lnTo>
                <a:lnTo>
                  <a:pt x="229" y="781"/>
                </a:lnTo>
                <a:lnTo>
                  <a:pt x="228" y="773"/>
                </a:lnTo>
                <a:lnTo>
                  <a:pt x="227" y="769"/>
                </a:lnTo>
                <a:lnTo>
                  <a:pt x="227" y="769"/>
                </a:lnTo>
                <a:lnTo>
                  <a:pt x="226" y="765"/>
                </a:lnTo>
                <a:lnTo>
                  <a:pt x="226" y="763"/>
                </a:lnTo>
                <a:lnTo>
                  <a:pt x="235" y="688"/>
                </a:lnTo>
                <a:lnTo>
                  <a:pt x="242" y="587"/>
                </a:lnTo>
                <a:lnTo>
                  <a:pt x="242" y="587"/>
                </a:lnTo>
                <a:lnTo>
                  <a:pt x="244" y="587"/>
                </a:lnTo>
                <a:lnTo>
                  <a:pt x="246" y="586"/>
                </a:lnTo>
                <a:lnTo>
                  <a:pt x="247" y="583"/>
                </a:lnTo>
                <a:lnTo>
                  <a:pt x="247" y="583"/>
                </a:lnTo>
                <a:lnTo>
                  <a:pt x="247" y="578"/>
                </a:lnTo>
                <a:lnTo>
                  <a:pt x="246" y="574"/>
                </a:lnTo>
                <a:lnTo>
                  <a:pt x="245" y="567"/>
                </a:lnTo>
                <a:lnTo>
                  <a:pt x="245" y="560"/>
                </a:lnTo>
                <a:lnTo>
                  <a:pt x="245" y="560"/>
                </a:lnTo>
                <a:lnTo>
                  <a:pt x="245" y="552"/>
                </a:lnTo>
                <a:lnTo>
                  <a:pt x="246" y="548"/>
                </a:lnTo>
                <a:lnTo>
                  <a:pt x="247" y="542"/>
                </a:lnTo>
                <a:lnTo>
                  <a:pt x="247" y="542"/>
                </a:lnTo>
                <a:lnTo>
                  <a:pt x="253" y="514"/>
                </a:lnTo>
                <a:lnTo>
                  <a:pt x="256" y="493"/>
                </a:lnTo>
                <a:lnTo>
                  <a:pt x="258" y="477"/>
                </a:lnTo>
                <a:lnTo>
                  <a:pt x="258" y="477"/>
                </a:lnTo>
                <a:lnTo>
                  <a:pt x="258" y="463"/>
                </a:lnTo>
                <a:lnTo>
                  <a:pt x="258" y="456"/>
                </a:lnTo>
                <a:lnTo>
                  <a:pt x="258" y="456"/>
                </a:lnTo>
                <a:lnTo>
                  <a:pt x="260" y="429"/>
                </a:lnTo>
                <a:lnTo>
                  <a:pt x="260" y="429"/>
                </a:lnTo>
                <a:lnTo>
                  <a:pt x="261" y="371"/>
                </a:lnTo>
                <a:lnTo>
                  <a:pt x="261" y="371"/>
                </a:lnTo>
                <a:lnTo>
                  <a:pt x="261" y="359"/>
                </a:lnTo>
                <a:lnTo>
                  <a:pt x="261" y="351"/>
                </a:lnTo>
                <a:lnTo>
                  <a:pt x="261" y="351"/>
                </a:lnTo>
                <a:lnTo>
                  <a:pt x="261" y="350"/>
                </a:lnTo>
                <a:lnTo>
                  <a:pt x="262" y="350"/>
                </a:lnTo>
                <a:lnTo>
                  <a:pt x="263" y="349"/>
                </a:lnTo>
                <a:lnTo>
                  <a:pt x="263" y="347"/>
                </a:lnTo>
                <a:lnTo>
                  <a:pt x="263" y="347"/>
                </a:lnTo>
                <a:lnTo>
                  <a:pt x="263" y="342"/>
                </a:lnTo>
                <a:lnTo>
                  <a:pt x="262" y="338"/>
                </a:lnTo>
                <a:lnTo>
                  <a:pt x="261" y="333"/>
                </a:lnTo>
                <a:lnTo>
                  <a:pt x="261" y="333"/>
                </a:lnTo>
                <a:lnTo>
                  <a:pt x="256" y="309"/>
                </a:lnTo>
                <a:lnTo>
                  <a:pt x="256" y="309"/>
                </a:lnTo>
                <a:lnTo>
                  <a:pt x="257" y="291"/>
                </a:lnTo>
                <a:lnTo>
                  <a:pt x="256" y="273"/>
                </a:lnTo>
                <a:lnTo>
                  <a:pt x="256" y="273"/>
                </a:lnTo>
                <a:lnTo>
                  <a:pt x="254" y="245"/>
                </a:lnTo>
                <a:lnTo>
                  <a:pt x="254" y="245"/>
                </a:lnTo>
                <a:lnTo>
                  <a:pt x="260" y="255"/>
                </a:lnTo>
                <a:lnTo>
                  <a:pt x="264" y="265"/>
                </a:lnTo>
                <a:lnTo>
                  <a:pt x="267" y="274"/>
                </a:lnTo>
                <a:lnTo>
                  <a:pt x="267" y="274"/>
                </a:lnTo>
                <a:lnTo>
                  <a:pt x="270" y="287"/>
                </a:lnTo>
                <a:lnTo>
                  <a:pt x="272" y="306"/>
                </a:lnTo>
                <a:lnTo>
                  <a:pt x="275" y="338"/>
                </a:lnTo>
                <a:lnTo>
                  <a:pt x="275" y="338"/>
                </a:lnTo>
                <a:lnTo>
                  <a:pt x="278" y="346"/>
                </a:lnTo>
                <a:lnTo>
                  <a:pt x="279" y="356"/>
                </a:lnTo>
                <a:lnTo>
                  <a:pt x="280" y="367"/>
                </a:lnTo>
                <a:lnTo>
                  <a:pt x="281" y="371"/>
                </a:lnTo>
                <a:lnTo>
                  <a:pt x="280" y="376"/>
                </a:lnTo>
                <a:lnTo>
                  <a:pt x="280" y="376"/>
                </a:lnTo>
                <a:lnTo>
                  <a:pt x="276" y="385"/>
                </a:lnTo>
                <a:lnTo>
                  <a:pt x="273" y="394"/>
                </a:lnTo>
                <a:lnTo>
                  <a:pt x="267" y="407"/>
                </a:lnTo>
                <a:lnTo>
                  <a:pt x="267" y="407"/>
                </a:lnTo>
                <a:lnTo>
                  <a:pt x="266" y="413"/>
                </a:lnTo>
                <a:lnTo>
                  <a:pt x="266" y="420"/>
                </a:lnTo>
                <a:lnTo>
                  <a:pt x="266" y="428"/>
                </a:lnTo>
                <a:lnTo>
                  <a:pt x="266" y="428"/>
                </a:lnTo>
                <a:lnTo>
                  <a:pt x="265" y="431"/>
                </a:lnTo>
                <a:lnTo>
                  <a:pt x="264" y="433"/>
                </a:lnTo>
                <a:lnTo>
                  <a:pt x="265" y="436"/>
                </a:lnTo>
                <a:lnTo>
                  <a:pt x="265" y="436"/>
                </a:lnTo>
                <a:lnTo>
                  <a:pt x="266" y="437"/>
                </a:lnTo>
                <a:lnTo>
                  <a:pt x="267" y="437"/>
                </a:lnTo>
                <a:lnTo>
                  <a:pt x="267" y="437"/>
                </a:lnTo>
                <a:lnTo>
                  <a:pt x="266" y="443"/>
                </a:lnTo>
                <a:lnTo>
                  <a:pt x="264" y="448"/>
                </a:lnTo>
                <a:lnTo>
                  <a:pt x="265" y="450"/>
                </a:lnTo>
                <a:lnTo>
                  <a:pt x="265" y="450"/>
                </a:lnTo>
                <a:lnTo>
                  <a:pt x="267" y="451"/>
                </a:lnTo>
                <a:lnTo>
                  <a:pt x="269" y="450"/>
                </a:lnTo>
                <a:lnTo>
                  <a:pt x="269" y="450"/>
                </a:lnTo>
                <a:lnTo>
                  <a:pt x="271" y="452"/>
                </a:lnTo>
                <a:lnTo>
                  <a:pt x="273" y="455"/>
                </a:lnTo>
                <a:lnTo>
                  <a:pt x="273" y="455"/>
                </a:lnTo>
                <a:lnTo>
                  <a:pt x="281" y="450"/>
                </a:lnTo>
                <a:lnTo>
                  <a:pt x="281" y="450"/>
                </a:lnTo>
                <a:lnTo>
                  <a:pt x="282" y="450"/>
                </a:lnTo>
                <a:lnTo>
                  <a:pt x="283" y="449"/>
                </a:lnTo>
                <a:lnTo>
                  <a:pt x="287" y="448"/>
                </a:lnTo>
                <a:lnTo>
                  <a:pt x="287" y="448"/>
                </a:lnTo>
                <a:lnTo>
                  <a:pt x="290" y="448"/>
                </a:lnTo>
                <a:lnTo>
                  <a:pt x="292" y="448"/>
                </a:lnTo>
                <a:lnTo>
                  <a:pt x="293" y="449"/>
                </a:lnTo>
                <a:lnTo>
                  <a:pt x="294" y="448"/>
                </a:lnTo>
                <a:lnTo>
                  <a:pt x="294" y="448"/>
                </a:lnTo>
                <a:lnTo>
                  <a:pt x="300" y="441"/>
                </a:lnTo>
                <a:lnTo>
                  <a:pt x="303" y="436"/>
                </a:lnTo>
                <a:lnTo>
                  <a:pt x="307" y="429"/>
                </a:lnTo>
                <a:lnTo>
                  <a:pt x="307" y="429"/>
                </a:lnTo>
                <a:lnTo>
                  <a:pt x="308" y="424"/>
                </a:lnTo>
                <a:lnTo>
                  <a:pt x="309" y="419"/>
                </a:lnTo>
                <a:lnTo>
                  <a:pt x="309" y="405"/>
                </a:lnTo>
                <a:lnTo>
                  <a:pt x="308" y="388"/>
                </a:lnTo>
                <a:lnTo>
                  <a:pt x="308" y="355"/>
                </a:lnTo>
                <a:lnTo>
                  <a:pt x="308" y="355"/>
                </a:lnTo>
                <a:lnTo>
                  <a:pt x="311" y="332"/>
                </a:lnTo>
                <a:lnTo>
                  <a:pt x="314" y="314"/>
                </a:lnTo>
                <a:lnTo>
                  <a:pt x="314" y="296"/>
                </a:lnTo>
                <a:lnTo>
                  <a:pt x="314" y="296"/>
                </a:lnTo>
                <a:lnTo>
                  <a:pt x="311" y="280"/>
                </a:lnTo>
                <a:lnTo>
                  <a:pt x="309" y="264"/>
                </a:lnTo>
                <a:lnTo>
                  <a:pt x="305" y="246"/>
                </a:lnTo>
                <a:lnTo>
                  <a:pt x="301" y="239"/>
                </a:lnTo>
                <a:lnTo>
                  <a:pt x="301" y="239"/>
                </a:lnTo>
                <a:lnTo>
                  <a:pt x="308" y="238"/>
                </a:lnTo>
                <a:lnTo>
                  <a:pt x="314" y="236"/>
                </a:lnTo>
                <a:lnTo>
                  <a:pt x="315" y="234"/>
                </a:lnTo>
                <a:lnTo>
                  <a:pt x="315" y="232"/>
                </a:lnTo>
                <a:lnTo>
                  <a:pt x="315" y="232"/>
                </a:lnTo>
                <a:lnTo>
                  <a:pt x="314" y="227"/>
                </a:lnTo>
                <a:lnTo>
                  <a:pt x="311" y="221"/>
                </a:lnTo>
                <a:lnTo>
                  <a:pt x="307" y="212"/>
                </a:lnTo>
                <a:lnTo>
                  <a:pt x="307" y="212"/>
                </a:lnTo>
                <a:lnTo>
                  <a:pt x="287" y="161"/>
                </a:lnTo>
                <a:lnTo>
                  <a:pt x="287" y="161"/>
                </a:lnTo>
                <a:lnTo>
                  <a:pt x="283" y="151"/>
                </a:lnTo>
                <a:lnTo>
                  <a:pt x="279" y="141"/>
                </a:lnTo>
                <a:lnTo>
                  <a:pt x="272" y="132"/>
                </a:lnTo>
                <a:lnTo>
                  <a:pt x="272" y="132"/>
                </a:lnTo>
                <a:lnTo>
                  <a:pt x="264" y="124"/>
                </a:lnTo>
                <a:lnTo>
                  <a:pt x="257" y="119"/>
                </a:lnTo>
                <a:lnTo>
                  <a:pt x="247" y="113"/>
                </a:lnTo>
                <a:lnTo>
                  <a:pt x="247" y="113"/>
                </a:lnTo>
                <a:lnTo>
                  <a:pt x="229" y="105"/>
                </a:lnTo>
                <a:lnTo>
                  <a:pt x="215" y="98"/>
                </a:lnTo>
                <a:lnTo>
                  <a:pt x="215" y="98"/>
                </a:lnTo>
                <a:lnTo>
                  <a:pt x="217" y="93"/>
                </a:lnTo>
                <a:lnTo>
                  <a:pt x="218" y="88"/>
                </a:lnTo>
                <a:lnTo>
                  <a:pt x="218" y="88"/>
                </a:lnTo>
                <a:lnTo>
                  <a:pt x="220" y="82"/>
                </a:lnTo>
                <a:lnTo>
                  <a:pt x="220" y="82"/>
                </a:lnTo>
                <a:lnTo>
                  <a:pt x="222" y="70"/>
                </a:lnTo>
                <a:lnTo>
                  <a:pt x="222" y="70"/>
                </a:lnTo>
                <a:lnTo>
                  <a:pt x="227" y="64"/>
                </a:lnTo>
                <a:lnTo>
                  <a:pt x="229" y="58"/>
                </a:lnTo>
                <a:lnTo>
                  <a:pt x="229" y="58"/>
                </a:lnTo>
                <a:lnTo>
                  <a:pt x="230" y="55"/>
                </a:lnTo>
                <a:lnTo>
                  <a:pt x="230" y="53"/>
                </a:lnTo>
                <a:lnTo>
                  <a:pt x="229" y="52"/>
                </a:lnTo>
                <a:lnTo>
                  <a:pt x="229" y="52"/>
                </a:lnTo>
                <a:lnTo>
                  <a:pt x="227" y="52"/>
                </a:lnTo>
                <a:lnTo>
                  <a:pt x="227" y="52"/>
                </a:lnTo>
                <a:lnTo>
                  <a:pt x="226" y="40"/>
                </a:lnTo>
                <a:lnTo>
                  <a:pt x="225" y="31"/>
                </a:lnTo>
                <a:lnTo>
                  <a:pt x="222" y="23"/>
                </a:lnTo>
                <a:lnTo>
                  <a:pt x="222" y="23"/>
                </a:lnTo>
                <a:lnTo>
                  <a:pt x="220" y="14"/>
                </a:lnTo>
                <a:lnTo>
                  <a:pt x="218" y="11"/>
                </a:lnTo>
                <a:lnTo>
                  <a:pt x="212" y="7"/>
                </a:lnTo>
                <a:lnTo>
                  <a:pt x="212" y="7"/>
                </a:lnTo>
                <a:lnTo>
                  <a:pt x="200" y="3"/>
                </a:lnTo>
                <a:lnTo>
                  <a:pt x="196" y="1"/>
                </a:lnTo>
                <a:lnTo>
                  <a:pt x="196" y="1"/>
                </a:lnTo>
                <a:lnTo>
                  <a:pt x="187" y="0"/>
                </a:lnTo>
                <a:lnTo>
                  <a:pt x="187" y="0"/>
                </a:lnTo>
                <a:close/>
                <a:moveTo>
                  <a:pt x="73" y="224"/>
                </a:moveTo>
                <a:lnTo>
                  <a:pt x="73" y="224"/>
                </a:lnTo>
                <a:lnTo>
                  <a:pt x="73" y="224"/>
                </a:lnTo>
                <a:lnTo>
                  <a:pt x="74" y="224"/>
                </a:lnTo>
                <a:lnTo>
                  <a:pt x="75" y="229"/>
                </a:lnTo>
                <a:lnTo>
                  <a:pt x="75" y="229"/>
                </a:lnTo>
                <a:lnTo>
                  <a:pt x="78" y="241"/>
                </a:lnTo>
                <a:lnTo>
                  <a:pt x="78" y="241"/>
                </a:lnTo>
                <a:lnTo>
                  <a:pt x="76" y="242"/>
                </a:lnTo>
                <a:lnTo>
                  <a:pt x="76" y="242"/>
                </a:lnTo>
                <a:lnTo>
                  <a:pt x="74" y="242"/>
                </a:lnTo>
                <a:lnTo>
                  <a:pt x="69" y="240"/>
                </a:lnTo>
                <a:lnTo>
                  <a:pt x="62" y="236"/>
                </a:lnTo>
                <a:lnTo>
                  <a:pt x="62" y="236"/>
                </a:lnTo>
                <a:lnTo>
                  <a:pt x="62" y="234"/>
                </a:lnTo>
                <a:lnTo>
                  <a:pt x="64" y="232"/>
                </a:lnTo>
                <a:lnTo>
                  <a:pt x="64" y="232"/>
                </a:lnTo>
                <a:lnTo>
                  <a:pt x="70" y="227"/>
                </a:lnTo>
                <a:lnTo>
                  <a:pt x="73" y="224"/>
                </a:lnTo>
                <a:lnTo>
                  <a:pt x="73" y="224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8">
            <a:extLst>
              <a:ext uri="{FF2B5EF4-FFF2-40B4-BE49-F238E27FC236}">
                <a16:creationId xmlns:a16="http://schemas.microsoft.com/office/drawing/2014/main" id="{97E34F8F-0CE2-4CD4-88FE-5F0ED1213EDB}"/>
              </a:ext>
            </a:extLst>
          </p:cNvPr>
          <p:cNvSpPr>
            <a:spLocks/>
          </p:cNvSpPr>
          <p:nvPr/>
        </p:nvSpPr>
        <p:spPr bwMode="auto">
          <a:xfrm>
            <a:off x="4667945" y="2663915"/>
            <a:ext cx="561831" cy="1745772"/>
          </a:xfrm>
          <a:custGeom>
            <a:avLst/>
            <a:gdLst>
              <a:gd name="T0" fmla="*/ 50 w 233"/>
              <a:gd name="T1" fmla="*/ 131 h 724"/>
              <a:gd name="T2" fmla="*/ 36 w 233"/>
              <a:gd name="T3" fmla="*/ 138 h 724"/>
              <a:gd name="T4" fmla="*/ 23 w 233"/>
              <a:gd name="T5" fmla="*/ 146 h 724"/>
              <a:gd name="T6" fmla="*/ 19 w 233"/>
              <a:gd name="T7" fmla="*/ 174 h 724"/>
              <a:gd name="T8" fmla="*/ 6 w 233"/>
              <a:gd name="T9" fmla="*/ 292 h 724"/>
              <a:gd name="T10" fmla="*/ 31 w 233"/>
              <a:gd name="T11" fmla="*/ 363 h 724"/>
              <a:gd name="T12" fmla="*/ 42 w 233"/>
              <a:gd name="T13" fmla="*/ 381 h 724"/>
              <a:gd name="T14" fmla="*/ 49 w 233"/>
              <a:gd name="T15" fmla="*/ 429 h 724"/>
              <a:gd name="T16" fmla="*/ 50 w 233"/>
              <a:gd name="T17" fmla="*/ 558 h 724"/>
              <a:gd name="T18" fmla="*/ 64 w 233"/>
              <a:gd name="T19" fmla="*/ 691 h 724"/>
              <a:gd name="T20" fmla="*/ 76 w 233"/>
              <a:gd name="T21" fmla="*/ 701 h 724"/>
              <a:gd name="T22" fmla="*/ 100 w 233"/>
              <a:gd name="T23" fmla="*/ 702 h 724"/>
              <a:gd name="T24" fmla="*/ 100 w 233"/>
              <a:gd name="T25" fmla="*/ 653 h 724"/>
              <a:gd name="T26" fmla="*/ 102 w 233"/>
              <a:gd name="T27" fmla="*/ 632 h 724"/>
              <a:gd name="T28" fmla="*/ 103 w 233"/>
              <a:gd name="T29" fmla="*/ 546 h 724"/>
              <a:gd name="T30" fmla="*/ 102 w 233"/>
              <a:gd name="T31" fmla="*/ 530 h 724"/>
              <a:gd name="T32" fmla="*/ 108 w 233"/>
              <a:gd name="T33" fmla="*/ 490 h 724"/>
              <a:gd name="T34" fmla="*/ 149 w 233"/>
              <a:gd name="T35" fmla="*/ 625 h 724"/>
              <a:gd name="T36" fmla="*/ 161 w 233"/>
              <a:gd name="T37" fmla="*/ 684 h 724"/>
              <a:gd name="T38" fmla="*/ 161 w 233"/>
              <a:gd name="T39" fmla="*/ 706 h 724"/>
              <a:gd name="T40" fmla="*/ 196 w 233"/>
              <a:gd name="T41" fmla="*/ 716 h 724"/>
              <a:gd name="T42" fmla="*/ 226 w 233"/>
              <a:gd name="T43" fmla="*/ 724 h 724"/>
              <a:gd name="T44" fmla="*/ 227 w 233"/>
              <a:gd name="T45" fmla="*/ 705 h 724"/>
              <a:gd name="T46" fmla="*/ 206 w 233"/>
              <a:gd name="T47" fmla="*/ 678 h 724"/>
              <a:gd name="T48" fmla="*/ 213 w 233"/>
              <a:gd name="T49" fmla="*/ 670 h 724"/>
              <a:gd name="T50" fmla="*/ 206 w 233"/>
              <a:gd name="T51" fmla="*/ 601 h 724"/>
              <a:gd name="T52" fmla="*/ 202 w 233"/>
              <a:gd name="T53" fmla="*/ 518 h 724"/>
              <a:gd name="T54" fmla="*/ 201 w 233"/>
              <a:gd name="T55" fmla="*/ 501 h 724"/>
              <a:gd name="T56" fmla="*/ 202 w 233"/>
              <a:gd name="T57" fmla="*/ 469 h 724"/>
              <a:gd name="T58" fmla="*/ 206 w 233"/>
              <a:gd name="T59" fmla="*/ 390 h 724"/>
              <a:gd name="T60" fmla="*/ 218 w 233"/>
              <a:gd name="T61" fmla="*/ 362 h 724"/>
              <a:gd name="T62" fmla="*/ 215 w 233"/>
              <a:gd name="T63" fmla="*/ 327 h 724"/>
              <a:gd name="T64" fmla="*/ 218 w 233"/>
              <a:gd name="T65" fmla="*/ 227 h 724"/>
              <a:gd name="T66" fmla="*/ 223 w 233"/>
              <a:gd name="T67" fmla="*/ 157 h 724"/>
              <a:gd name="T68" fmla="*/ 210 w 233"/>
              <a:gd name="T69" fmla="*/ 129 h 724"/>
              <a:gd name="T70" fmla="*/ 178 w 233"/>
              <a:gd name="T71" fmla="*/ 112 h 724"/>
              <a:gd name="T72" fmla="*/ 149 w 233"/>
              <a:gd name="T73" fmla="*/ 97 h 724"/>
              <a:gd name="T74" fmla="*/ 150 w 233"/>
              <a:gd name="T75" fmla="*/ 85 h 724"/>
              <a:gd name="T76" fmla="*/ 151 w 233"/>
              <a:gd name="T77" fmla="*/ 84 h 724"/>
              <a:gd name="T78" fmla="*/ 151 w 233"/>
              <a:gd name="T79" fmla="*/ 69 h 724"/>
              <a:gd name="T80" fmla="*/ 154 w 233"/>
              <a:gd name="T81" fmla="*/ 61 h 724"/>
              <a:gd name="T82" fmla="*/ 149 w 233"/>
              <a:gd name="T83" fmla="*/ 40 h 724"/>
              <a:gd name="T84" fmla="*/ 147 w 233"/>
              <a:gd name="T85" fmla="*/ 26 h 724"/>
              <a:gd name="T86" fmla="*/ 136 w 233"/>
              <a:gd name="T87" fmla="*/ 13 h 724"/>
              <a:gd name="T88" fmla="*/ 121 w 233"/>
              <a:gd name="T89" fmla="*/ 4 h 724"/>
              <a:gd name="T90" fmla="*/ 114 w 233"/>
              <a:gd name="T91" fmla="*/ 7 h 724"/>
              <a:gd name="T92" fmla="*/ 93 w 233"/>
              <a:gd name="T93" fmla="*/ 0 h 724"/>
              <a:gd name="T94" fmla="*/ 85 w 233"/>
              <a:gd name="T95" fmla="*/ 11 h 724"/>
              <a:gd name="T96" fmla="*/ 76 w 233"/>
              <a:gd name="T97" fmla="*/ 20 h 724"/>
              <a:gd name="T98" fmla="*/ 72 w 233"/>
              <a:gd name="T99" fmla="*/ 35 h 724"/>
              <a:gd name="T100" fmla="*/ 72 w 233"/>
              <a:gd name="T101" fmla="*/ 47 h 724"/>
              <a:gd name="T102" fmla="*/ 70 w 233"/>
              <a:gd name="T103" fmla="*/ 54 h 724"/>
              <a:gd name="T104" fmla="*/ 76 w 233"/>
              <a:gd name="T105" fmla="*/ 69 h 724"/>
              <a:gd name="T106" fmla="*/ 90 w 233"/>
              <a:gd name="T107" fmla="*/ 92 h 7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33" h="724">
                <a:moveTo>
                  <a:pt x="92" y="103"/>
                </a:moveTo>
                <a:lnTo>
                  <a:pt x="92" y="103"/>
                </a:lnTo>
                <a:lnTo>
                  <a:pt x="74" y="116"/>
                </a:lnTo>
                <a:lnTo>
                  <a:pt x="60" y="125"/>
                </a:lnTo>
                <a:lnTo>
                  <a:pt x="50" y="131"/>
                </a:lnTo>
                <a:lnTo>
                  <a:pt x="50" y="131"/>
                </a:lnTo>
                <a:lnTo>
                  <a:pt x="45" y="134"/>
                </a:lnTo>
                <a:lnTo>
                  <a:pt x="40" y="135"/>
                </a:lnTo>
                <a:lnTo>
                  <a:pt x="37" y="136"/>
                </a:lnTo>
                <a:lnTo>
                  <a:pt x="36" y="138"/>
                </a:lnTo>
                <a:lnTo>
                  <a:pt x="36" y="138"/>
                </a:lnTo>
                <a:lnTo>
                  <a:pt x="36" y="138"/>
                </a:lnTo>
                <a:lnTo>
                  <a:pt x="34" y="139"/>
                </a:lnTo>
                <a:lnTo>
                  <a:pt x="32" y="139"/>
                </a:lnTo>
                <a:lnTo>
                  <a:pt x="30" y="139"/>
                </a:lnTo>
                <a:lnTo>
                  <a:pt x="28" y="140"/>
                </a:lnTo>
                <a:lnTo>
                  <a:pt x="25" y="143"/>
                </a:lnTo>
                <a:lnTo>
                  <a:pt x="23" y="146"/>
                </a:lnTo>
                <a:lnTo>
                  <a:pt x="23" y="146"/>
                </a:lnTo>
                <a:lnTo>
                  <a:pt x="21" y="151"/>
                </a:lnTo>
                <a:lnTo>
                  <a:pt x="20" y="155"/>
                </a:lnTo>
                <a:lnTo>
                  <a:pt x="19" y="164"/>
                </a:lnTo>
                <a:lnTo>
                  <a:pt x="19" y="174"/>
                </a:lnTo>
                <a:lnTo>
                  <a:pt x="19" y="174"/>
                </a:lnTo>
                <a:lnTo>
                  <a:pt x="9" y="199"/>
                </a:lnTo>
                <a:lnTo>
                  <a:pt x="3" y="216"/>
                </a:lnTo>
                <a:lnTo>
                  <a:pt x="0" y="226"/>
                </a:lnTo>
                <a:lnTo>
                  <a:pt x="0" y="226"/>
                </a:lnTo>
                <a:lnTo>
                  <a:pt x="3" y="260"/>
                </a:lnTo>
                <a:lnTo>
                  <a:pt x="6" y="292"/>
                </a:lnTo>
                <a:lnTo>
                  <a:pt x="6" y="292"/>
                </a:lnTo>
                <a:lnTo>
                  <a:pt x="19" y="330"/>
                </a:lnTo>
                <a:lnTo>
                  <a:pt x="19" y="330"/>
                </a:lnTo>
                <a:lnTo>
                  <a:pt x="25" y="349"/>
                </a:lnTo>
                <a:lnTo>
                  <a:pt x="30" y="358"/>
                </a:lnTo>
                <a:lnTo>
                  <a:pt x="31" y="363"/>
                </a:lnTo>
                <a:lnTo>
                  <a:pt x="31" y="363"/>
                </a:lnTo>
                <a:lnTo>
                  <a:pt x="36" y="364"/>
                </a:lnTo>
                <a:lnTo>
                  <a:pt x="38" y="365"/>
                </a:lnTo>
                <a:lnTo>
                  <a:pt x="38" y="365"/>
                </a:lnTo>
                <a:lnTo>
                  <a:pt x="40" y="374"/>
                </a:lnTo>
                <a:lnTo>
                  <a:pt x="42" y="381"/>
                </a:lnTo>
                <a:lnTo>
                  <a:pt x="42" y="384"/>
                </a:lnTo>
                <a:lnTo>
                  <a:pt x="42" y="384"/>
                </a:lnTo>
                <a:lnTo>
                  <a:pt x="42" y="387"/>
                </a:lnTo>
                <a:lnTo>
                  <a:pt x="45" y="388"/>
                </a:lnTo>
                <a:lnTo>
                  <a:pt x="47" y="391"/>
                </a:lnTo>
                <a:lnTo>
                  <a:pt x="49" y="429"/>
                </a:lnTo>
                <a:lnTo>
                  <a:pt x="49" y="429"/>
                </a:lnTo>
                <a:lnTo>
                  <a:pt x="50" y="464"/>
                </a:lnTo>
                <a:lnTo>
                  <a:pt x="50" y="464"/>
                </a:lnTo>
                <a:lnTo>
                  <a:pt x="50" y="508"/>
                </a:lnTo>
                <a:lnTo>
                  <a:pt x="50" y="558"/>
                </a:lnTo>
                <a:lnTo>
                  <a:pt x="50" y="558"/>
                </a:lnTo>
                <a:lnTo>
                  <a:pt x="56" y="608"/>
                </a:lnTo>
                <a:lnTo>
                  <a:pt x="58" y="638"/>
                </a:lnTo>
                <a:lnTo>
                  <a:pt x="59" y="651"/>
                </a:lnTo>
                <a:lnTo>
                  <a:pt x="59" y="651"/>
                </a:lnTo>
                <a:lnTo>
                  <a:pt x="64" y="653"/>
                </a:lnTo>
                <a:lnTo>
                  <a:pt x="64" y="691"/>
                </a:lnTo>
                <a:lnTo>
                  <a:pt x="64" y="691"/>
                </a:lnTo>
                <a:lnTo>
                  <a:pt x="65" y="694"/>
                </a:lnTo>
                <a:lnTo>
                  <a:pt x="68" y="697"/>
                </a:lnTo>
                <a:lnTo>
                  <a:pt x="72" y="700"/>
                </a:lnTo>
                <a:lnTo>
                  <a:pt x="72" y="700"/>
                </a:lnTo>
                <a:lnTo>
                  <a:pt x="76" y="701"/>
                </a:lnTo>
                <a:lnTo>
                  <a:pt x="85" y="705"/>
                </a:lnTo>
                <a:lnTo>
                  <a:pt x="90" y="705"/>
                </a:lnTo>
                <a:lnTo>
                  <a:pt x="95" y="705"/>
                </a:lnTo>
                <a:lnTo>
                  <a:pt x="99" y="705"/>
                </a:lnTo>
                <a:lnTo>
                  <a:pt x="100" y="702"/>
                </a:lnTo>
                <a:lnTo>
                  <a:pt x="100" y="702"/>
                </a:lnTo>
                <a:lnTo>
                  <a:pt x="101" y="696"/>
                </a:lnTo>
                <a:lnTo>
                  <a:pt x="100" y="689"/>
                </a:lnTo>
                <a:lnTo>
                  <a:pt x="97" y="681"/>
                </a:lnTo>
                <a:lnTo>
                  <a:pt x="97" y="681"/>
                </a:lnTo>
                <a:lnTo>
                  <a:pt x="100" y="653"/>
                </a:lnTo>
                <a:lnTo>
                  <a:pt x="100" y="653"/>
                </a:lnTo>
                <a:lnTo>
                  <a:pt x="102" y="646"/>
                </a:lnTo>
                <a:lnTo>
                  <a:pt x="102" y="646"/>
                </a:lnTo>
                <a:lnTo>
                  <a:pt x="103" y="641"/>
                </a:lnTo>
                <a:lnTo>
                  <a:pt x="103" y="636"/>
                </a:lnTo>
                <a:lnTo>
                  <a:pt x="102" y="632"/>
                </a:lnTo>
                <a:lnTo>
                  <a:pt x="102" y="632"/>
                </a:lnTo>
                <a:lnTo>
                  <a:pt x="100" y="627"/>
                </a:lnTo>
                <a:lnTo>
                  <a:pt x="97" y="625"/>
                </a:lnTo>
                <a:lnTo>
                  <a:pt x="97" y="625"/>
                </a:lnTo>
                <a:lnTo>
                  <a:pt x="104" y="552"/>
                </a:lnTo>
                <a:lnTo>
                  <a:pt x="104" y="552"/>
                </a:lnTo>
                <a:lnTo>
                  <a:pt x="103" y="546"/>
                </a:lnTo>
                <a:lnTo>
                  <a:pt x="102" y="541"/>
                </a:lnTo>
                <a:lnTo>
                  <a:pt x="102" y="541"/>
                </a:lnTo>
                <a:lnTo>
                  <a:pt x="102" y="541"/>
                </a:lnTo>
                <a:lnTo>
                  <a:pt x="102" y="541"/>
                </a:lnTo>
                <a:lnTo>
                  <a:pt x="102" y="530"/>
                </a:lnTo>
                <a:lnTo>
                  <a:pt x="102" y="530"/>
                </a:lnTo>
                <a:lnTo>
                  <a:pt x="102" y="521"/>
                </a:lnTo>
                <a:lnTo>
                  <a:pt x="101" y="515"/>
                </a:lnTo>
                <a:lnTo>
                  <a:pt x="101" y="509"/>
                </a:lnTo>
                <a:lnTo>
                  <a:pt x="102" y="505"/>
                </a:lnTo>
                <a:lnTo>
                  <a:pt x="102" y="505"/>
                </a:lnTo>
                <a:lnTo>
                  <a:pt x="108" y="490"/>
                </a:lnTo>
                <a:lnTo>
                  <a:pt x="111" y="479"/>
                </a:lnTo>
                <a:lnTo>
                  <a:pt x="111" y="479"/>
                </a:lnTo>
                <a:lnTo>
                  <a:pt x="123" y="425"/>
                </a:lnTo>
                <a:lnTo>
                  <a:pt x="140" y="479"/>
                </a:lnTo>
                <a:lnTo>
                  <a:pt x="149" y="625"/>
                </a:lnTo>
                <a:lnTo>
                  <a:pt x="149" y="625"/>
                </a:lnTo>
                <a:lnTo>
                  <a:pt x="155" y="670"/>
                </a:lnTo>
                <a:lnTo>
                  <a:pt x="155" y="670"/>
                </a:lnTo>
                <a:lnTo>
                  <a:pt x="155" y="674"/>
                </a:lnTo>
                <a:lnTo>
                  <a:pt x="155" y="679"/>
                </a:lnTo>
                <a:lnTo>
                  <a:pt x="155" y="679"/>
                </a:lnTo>
                <a:lnTo>
                  <a:pt x="161" y="684"/>
                </a:lnTo>
                <a:lnTo>
                  <a:pt x="161" y="684"/>
                </a:lnTo>
                <a:lnTo>
                  <a:pt x="160" y="694"/>
                </a:lnTo>
                <a:lnTo>
                  <a:pt x="160" y="702"/>
                </a:lnTo>
                <a:lnTo>
                  <a:pt x="160" y="705"/>
                </a:lnTo>
                <a:lnTo>
                  <a:pt x="161" y="706"/>
                </a:lnTo>
                <a:lnTo>
                  <a:pt x="161" y="706"/>
                </a:lnTo>
                <a:lnTo>
                  <a:pt x="168" y="708"/>
                </a:lnTo>
                <a:lnTo>
                  <a:pt x="181" y="711"/>
                </a:lnTo>
                <a:lnTo>
                  <a:pt x="191" y="714"/>
                </a:lnTo>
                <a:lnTo>
                  <a:pt x="196" y="715"/>
                </a:lnTo>
                <a:lnTo>
                  <a:pt x="196" y="715"/>
                </a:lnTo>
                <a:lnTo>
                  <a:pt x="196" y="716"/>
                </a:lnTo>
                <a:lnTo>
                  <a:pt x="197" y="718"/>
                </a:lnTo>
                <a:lnTo>
                  <a:pt x="201" y="720"/>
                </a:lnTo>
                <a:lnTo>
                  <a:pt x="206" y="721"/>
                </a:lnTo>
                <a:lnTo>
                  <a:pt x="206" y="721"/>
                </a:lnTo>
                <a:lnTo>
                  <a:pt x="215" y="723"/>
                </a:lnTo>
                <a:lnTo>
                  <a:pt x="226" y="724"/>
                </a:lnTo>
                <a:lnTo>
                  <a:pt x="229" y="724"/>
                </a:lnTo>
                <a:lnTo>
                  <a:pt x="232" y="723"/>
                </a:lnTo>
                <a:lnTo>
                  <a:pt x="233" y="719"/>
                </a:lnTo>
                <a:lnTo>
                  <a:pt x="232" y="715"/>
                </a:lnTo>
                <a:lnTo>
                  <a:pt x="232" y="715"/>
                </a:lnTo>
                <a:lnTo>
                  <a:pt x="227" y="705"/>
                </a:lnTo>
                <a:lnTo>
                  <a:pt x="221" y="697"/>
                </a:lnTo>
                <a:lnTo>
                  <a:pt x="215" y="691"/>
                </a:lnTo>
                <a:lnTo>
                  <a:pt x="215" y="691"/>
                </a:lnTo>
                <a:lnTo>
                  <a:pt x="209" y="681"/>
                </a:lnTo>
                <a:lnTo>
                  <a:pt x="209" y="681"/>
                </a:lnTo>
                <a:lnTo>
                  <a:pt x="206" y="678"/>
                </a:lnTo>
                <a:lnTo>
                  <a:pt x="209" y="676"/>
                </a:lnTo>
                <a:lnTo>
                  <a:pt x="209" y="676"/>
                </a:lnTo>
                <a:lnTo>
                  <a:pt x="212" y="674"/>
                </a:lnTo>
                <a:lnTo>
                  <a:pt x="213" y="672"/>
                </a:lnTo>
                <a:lnTo>
                  <a:pt x="213" y="670"/>
                </a:lnTo>
                <a:lnTo>
                  <a:pt x="213" y="670"/>
                </a:lnTo>
                <a:lnTo>
                  <a:pt x="211" y="653"/>
                </a:lnTo>
                <a:lnTo>
                  <a:pt x="211" y="653"/>
                </a:lnTo>
                <a:lnTo>
                  <a:pt x="209" y="644"/>
                </a:lnTo>
                <a:lnTo>
                  <a:pt x="206" y="637"/>
                </a:lnTo>
                <a:lnTo>
                  <a:pt x="206" y="637"/>
                </a:lnTo>
                <a:lnTo>
                  <a:pt x="206" y="601"/>
                </a:lnTo>
                <a:lnTo>
                  <a:pt x="206" y="558"/>
                </a:lnTo>
                <a:lnTo>
                  <a:pt x="206" y="558"/>
                </a:lnTo>
                <a:lnTo>
                  <a:pt x="204" y="526"/>
                </a:lnTo>
                <a:lnTo>
                  <a:pt x="204" y="526"/>
                </a:lnTo>
                <a:lnTo>
                  <a:pt x="203" y="521"/>
                </a:lnTo>
                <a:lnTo>
                  <a:pt x="202" y="518"/>
                </a:lnTo>
                <a:lnTo>
                  <a:pt x="202" y="516"/>
                </a:lnTo>
                <a:lnTo>
                  <a:pt x="202" y="516"/>
                </a:lnTo>
                <a:lnTo>
                  <a:pt x="203" y="511"/>
                </a:lnTo>
                <a:lnTo>
                  <a:pt x="202" y="505"/>
                </a:lnTo>
                <a:lnTo>
                  <a:pt x="202" y="505"/>
                </a:lnTo>
                <a:lnTo>
                  <a:pt x="201" y="501"/>
                </a:lnTo>
                <a:lnTo>
                  <a:pt x="200" y="499"/>
                </a:lnTo>
                <a:lnTo>
                  <a:pt x="200" y="497"/>
                </a:lnTo>
                <a:lnTo>
                  <a:pt x="200" y="493"/>
                </a:lnTo>
                <a:lnTo>
                  <a:pt x="200" y="493"/>
                </a:lnTo>
                <a:lnTo>
                  <a:pt x="201" y="484"/>
                </a:lnTo>
                <a:lnTo>
                  <a:pt x="202" y="469"/>
                </a:lnTo>
                <a:lnTo>
                  <a:pt x="202" y="445"/>
                </a:lnTo>
                <a:lnTo>
                  <a:pt x="202" y="445"/>
                </a:lnTo>
                <a:lnTo>
                  <a:pt x="203" y="433"/>
                </a:lnTo>
                <a:lnTo>
                  <a:pt x="204" y="419"/>
                </a:lnTo>
                <a:lnTo>
                  <a:pt x="204" y="419"/>
                </a:lnTo>
                <a:lnTo>
                  <a:pt x="206" y="390"/>
                </a:lnTo>
                <a:lnTo>
                  <a:pt x="209" y="367"/>
                </a:lnTo>
                <a:lnTo>
                  <a:pt x="209" y="367"/>
                </a:lnTo>
                <a:lnTo>
                  <a:pt x="211" y="366"/>
                </a:lnTo>
                <a:lnTo>
                  <a:pt x="213" y="365"/>
                </a:lnTo>
                <a:lnTo>
                  <a:pt x="217" y="363"/>
                </a:lnTo>
                <a:lnTo>
                  <a:pt x="218" y="362"/>
                </a:lnTo>
                <a:lnTo>
                  <a:pt x="218" y="361"/>
                </a:lnTo>
                <a:lnTo>
                  <a:pt x="218" y="361"/>
                </a:lnTo>
                <a:lnTo>
                  <a:pt x="217" y="357"/>
                </a:lnTo>
                <a:lnTo>
                  <a:pt x="215" y="351"/>
                </a:lnTo>
                <a:lnTo>
                  <a:pt x="214" y="339"/>
                </a:lnTo>
                <a:lnTo>
                  <a:pt x="215" y="327"/>
                </a:lnTo>
                <a:lnTo>
                  <a:pt x="215" y="327"/>
                </a:lnTo>
                <a:lnTo>
                  <a:pt x="215" y="299"/>
                </a:lnTo>
                <a:lnTo>
                  <a:pt x="215" y="271"/>
                </a:lnTo>
                <a:lnTo>
                  <a:pt x="215" y="271"/>
                </a:lnTo>
                <a:lnTo>
                  <a:pt x="215" y="252"/>
                </a:lnTo>
                <a:lnTo>
                  <a:pt x="218" y="227"/>
                </a:lnTo>
                <a:lnTo>
                  <a:pt x="221" y="191"/>
                </a:lnTo>
                <a:lnTo>
                  <a:pt x="221" y="191"/>
                </a:lnTo>
                <a:lnTo>
                  <a:pt x="223" y="176"/>
                </a:lnTo>
                <a:lnTo>
                  <a:pt x="224" y="167"/>
                </a:lnTo>
                <a:lnTo>
                  <a:pt x="223" y="157"/>
                </a:lnTo>
                <a:lnTo>
                  <a:pt x="223" y="157"/>
                </a:lnTo>
                <a:lnTo>
                  <a:pt x="221" y="147"/>
                </a:lnTo>
                <a:lnTo>
                  <a:pt x="219" y="139"/>
                </a:lnTo>
                <a:lnTo>
                  <a:pt x="217" y="134"/>
                </a:lnTo>
                <a:lnTo>
                  <a:pt x="213" y="131"/>
                </a:lnTo>
                <a:lnTo>
                  <a:pt x="213" y="131"/>
                </a:lnTo>
                <a:lnTo>
                  <a:pt x="210" y="129"/>
                </a:lnTo>
                <a:lnTo>
                  <a:pt x="202" y="125"/>
                </a:lnTo>
                <a:lnTo>
                  <a:pt x="202" y="125"/>
                </a:lnTo>
                <a:lnTo>
                  <a:pt x="188" y="118"/>
                </a:lnTo>
                <a:lnTo>
                  <a:pt x="183" y="115"/>
                </a:lnTo>
                <a:lnTo>
                  <a:pt x="178" y="112"/>
                </a:lnTo>
                <a:lnTo>
                  <a:pt x="178" y="112"/>
                </a:lnTo>
                <a:lnTo>
                  <a:pt x="174" y="108"/>
                </a:lnTo>
                <a:lnTo>
                  <a:pt x="166" y="104"/>
                </a:lnTo>
                <a:lnTo>
                  <a:pt x="157" y="101"/>
                </a:lnTo>
                <a:lnTo>
                  <a:pt x="151" y="99"/>
                </a:lnTo>
                <a:lnTo>
                  <a:pt x="149" y="97"/>
                </a:lnTo>
                <a:lnTo>
                  <a:pt x="149" y="97"/>
                </a:lnTo>
                <a:lnTo>
                  <a:pt x="151" y="91"/>
                </a:lnTo>
                <a:lnTo>
                  <a:pt x="151" y="91"/>
                </a:lnTo>
                <a:lnTo>
                  <a:pt x="151" y="90"/>
                </a:lnTo>
                <a:lnTo>
                  <a:pt x="151" y="89"/>
                </a:lnTo>
                <a:lnTo>
                  <a:pt x="151" y="89"/>
                </a:lnTo>
                <a:lnTo>
                  <a:pt x="150" y="85"/>
                </a:lnTo>
                <a:lnTo>
                  <a:pt x="151" y="86"/>
                </a:lnTo>
                <a:lnTo>
                  <a:pt x="151" y="86"/>
                </a:lnTo>
                <a:lnTo>
                  <a:pt x="151" y="86"/>
                </a:lnTo>
                <a:lnTo>
                  <a:pt x="151" y="86"/>
                </a:lnTo>
                <a:lnTo>
                  <a:pt x="151" y="84"/>
                </a:lnTo>
                <a:lnTo>
                  <a:pt x="151" y="84"/>
                </a:lnTo>
                <a:lnTo>
                  <a:pt x="151" y="80"/>
                </a:lnTo>
                <a:lnTo>
                  <a:pt x="151" y="77"/>
                </a:lnTo>
                <a:lnTo>
                  <a:pt x="151" y="77"/>
                </a:lnTo>
                <a:lnTo>
                  <a:pt x="151" y="74"/>
                </a:lnTo>
                <a:lnTo>
                  <a:pt x="151" y="69"/>
                </a:lnTo>
                <a:lnTo>
                  <a:pt x="151" y="69"/>
                </a:lnTo>
                <a:lnTo>
                  <a:pt x="150" y="66"/>
                </a:lnTo>
                <a:lnTo>
                  <a:pt x="149" y="65"/>
                </a:lnTo>
                <a:lnTo>
                  <a:pt x="149" y="65"/>
                </a:lnTo>
                <a:lnTo>
                  <a:pt x="151" y="65"/>
                </a:lnTo>
                <a:lnTo>
                  <a:pt x="152" y="64"/>
                </a:lnTo>
                <a:lnTo>
                  <a:pt x="154" y="61"/>
                </a:lnTo>
                <a:lnTo>
                  <a:pt x="154" y="61"/>
                </a:lnTo>
                <a:lnTo>
                  <a:pt x="152" y="51"/>
                </a:lnTo>
                <a:lnTo>
                  <a:pt x="152" y="46"/>
                </a:lnTo>
                <a:lnTo>
                  <a:pt x="151" y="43"/>
                </a:lnTo>
                <a:lnTo>
                  <a:pt x="151" y="43"/>
                </a:lnTo>
                <a:lnTo>
                  <a:pt x="149" y="40"/>
                </a:lnTo>
                <a:lnTo>
                  <a:pt x="147" y="39"/>
                </a:lnTo>
                <a:lnTo>
                  <a:pt x="147" y="39"/>
                </a:lnTo>
                <a:lnTo>
                  <a:pt x="146" y="37"/>
                </a:lnTo>
                <a:lnTo>
                  <a:pt x="146" y="33"/>
                </a:lnTo>
                <a:lnTo>
                  <a:pt x="147" y="26"/>
                </a:lnTo>
                <a:lnTo>
                  <a:pt x="147" y="26"/>
                </a:lnTo>
                <a:lnTo>
                  <a:pt x="146" y="25"/>
                </a:lnTo>
                <a:lnTo>
                  <a:pt x="145" y="22"/>
                </a:lnTo>
                <a:lnTo>
                  <a:pt x="142" y="19"/>
                </a:lnTo>
                <a:lnTo>
                  <a:pt x="142" y="19"/>
                </a:lnTo>
                <a:lnTo>
                  <a:pt x="141" y="18"/>
                </a:lnTo>
                <a:lnTo>
                  <a:pt x="136" y="13"/>
                </a:lnTo>
                <a:lnTo>
                  <a:pt x="136" y="13"/>
                </a:lnTo>
                <a:lnTo>
                  <a:pt x="130" y="7"/>
                </a:lnTo>
                <a:lnTo>
                  <a:pt x="128" y="6"/>
                </a:lnTo>
                <a:lnTo>
                  <a:pt x="126" y="4"/>
                </a:lnTo>
                <a:lnTo>
                  <a:pt x="126" y="4"/>
                </a:lnTo>
                <a:lnTo>
                  <a:pt x="121" y="4"/>
                </a:lnTo>
                <a:lnTo>
                  <a:pt x="120" y="3"/>
                </a:lnTo>
                <a:lnTo>
                  <a:pt x="119" y="4"/>
                </a:lnTo>
                <a:lnTo>
                  <a:pt x="119" y="4"/>
                </a:lnTo>
                <a:lnTo>
                  <a:pt x="117" y="7"/>
                </a:lnTo>
                <a:lnTo>
                  <a:pt x="115" y="7"/>
                </a:lnTo>
                <a:lnTo>
                  <a:pt x="114" y="7"/>
                </a:lnTo>
                <a:lnTo>
                  <a:pt x="114" y="7"/>
                </a:lnTo>
                <a:lnTo>
                  <a:pt x="103" y="2"/>
                </a:lnTo>
                <a:lnTo>
                  <a:pt x="96" y="0"/>
                </a:lnTo>
                <a:lnTo>
                  <a:pt x="94" y="0"/>
                </a:lnTo>
                <a:lnTo>
                  <a:pt x="93" y="0"/>
                </a:lnTo>
                <a:lnTo>
                  <a:pt x="93" y="0"/>
                </a:lnTo>
                <a:lnTo>
                  <a:pt x="94" y="2"/>
                </a:lnTo>
                <a:lnTo>
                  <a:pt x="93" y="4"/>
                </a:lnTo>
                <a:lnTo>
                  <a:pt x="92" y="7"/>
                </a:lnTo>
                <a:lnTo>
                  <a:pt x="92" y="7"/>
                </a:lnTo>
                <a:lnTo>
                  <a:pt x="85" y="11"/>
                </a:lnTo>
                <a:lnTo>
                  <a:pt x="85" y="11"/>
                </a:lnTo>
                <a:lnTo>
                  <a:pt x="78" y="13"/>
                </a:lnTo>
                <a:lnTo>
                  <a:pt x="75" y="15"/>
                </a:lnTo>
                <a:lnTo>
                  <a:pt x="74" y="16"/>
                </a:lnTo>
                <a:lnTo>
                  <a:pt x="74" y="16"/>
                </a:lnTo>
                <a:lnTo>
                  <a:pt x="76" y="19"/>
                </a:lnTo>
                <a:lnTo>
                  <a:pt x="76" y="20"/>
                </a:lnTo>
                <a:lnTo>
                  <a:pt x="74" y="21"/>
                </a:lnTo>
                <a:lnTo>
                  <a:pt x="74" y="21"/>
                </a:lnTo>
                <a:lnTo>
                  <a:pt x="72" y="25"/>
                </a:lnTo>
                <a:lnTo>
                  <a:pt x="70" y="28"/>
                </a:lnTo>
                <a:lnTo>
                  <a:pt x="68" y="35"/>
                </a:lnTo>
                <a:lnTo>
                  <a:pt x="72" y="35"/>
                </a:lnTo>
                <a:lnTo>
                  <a:pt x="72" y="35"/>
                </a:lnTo>
                <a:lnTo>
                  <a:pt x="70" y="39"/>
                </a:lnTo>
                <a:lnTo>
                  <a:pt x="70" y="39"/>
                </a:lnTo>
                <a:lnTo>
                  <a:pt x="70" y="45"/>
                </a:lnTo>
                <a:lnTo>
                  <a:pt x="72" y="47"/>
                </a:lnTo>
                <a:lnTo>
                  <a:pt x="72" y="47"/>
                </a:lnTo>
                <a:lnTo>
                  <a:pt x="74" y="49"/>
                </a:lnTo>
                <a:lnTo>
                  <a:pt x="75" y="51"/>
                </a:lnTo>
                <a:lnTo>
                  <a:pt x="74" y="52"/>
                </a:lnTo>
                <a:lnTo>
                  <a:pt x="74" y="52"/>
                </a:lnTo>
                <a:lnTo>
                  <a:pt x="72" y="54"/>
                </a:lnTo>
                <a:lnTo>
                  <a:pt x="70" y="54"/>
                </a:lnTo>
                <a:lnTo>
                  <a:pt x="70" y="56"/>
                </a:lnTo>
                <a:lnTo>
                  <a:pt x="70" y="56"/>
                </a:lnTo>
                <a:lnTo>
                  <a:pt x="72" y="66"/>
                </a:lnTo>
                <a:lnTo>
                  <a:pt x="72" y="66"/>
                </a:lnTo>
                <a:lnTo>
                  <a:pt x="75" y="69"/>
                </a:lnTo>
                <a:lnTo>
                  <a:pt x="76" y="69"/>
                </a:lnTo>
                <a:lnTo>
                  <a:pt x="76" y="69"/>
                </a:lnTo>
                <a:lnTo>
                  <a:pt x="83" y="86"/>
                </a:lnTo>
                <a:lnTo>
                  <a:pt x="83" y="86"/>
                </a:lnTo>
                <a:lnTo>
                  <a:pt x="84" y="89"/>
                </a:lnTo>
                <a:lnTo>
                  <a:pt x="86" y="91"/>
                </a:lnTo>
                <a:lnTo>
                  <a:pt x="90" y="92"/>
                </a:lnTo>
                <a:lnTo>
                  <a:pt x="90" y="92"/>
                </a:lnTo>
                <a:lnTo>
                  <a:pt x="92" y="97"/>
                </a:lnTo>
                <a:lnTo>
                  <a:pt x="93" y="101"/>
                </a:lnTo>
                <a:lnTo>
                  <a:pt x="92" y="10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26">
            <a:extLst>
              <a:ext uri="{FF2B5EF4-FFF2-40B4-BE49-F238E27FC236}">
                <a16:creationId xmlns:a16="http://schemas.microsoft.com/office/drawing/2014/main" id="{491A93C6-7A28-4F8D-936C-281E55E6C0BC}"/>
              </a:ext>
            </a:extLst>
          </p:cNvPr>
          <p:cNvSpPr>
            <a:spLocks/>
          </p:cNvSpPr>
          <p:nvPr/>
        </p:nvSpPr>
        <p:spPr bwMode="auto">
          <a:xfrm>
            <a:off x="2884350" y="811201"/>
            <a:ext cx="576488" cy="1650372"/>
          </a:xfrm>
          <a:custGeom>
            <a:avLst/>
            <a:gdLst>
              <a:gd name="T0" fmla="*/ 109 w 328"/>
              <a:gd name="T1" fmla="*/ 79 h 939"/>
              <a:gd name="T2" fmla="*/ 109 w 328"/>
              <a:gd name="T3" fmla="*/ 89 h 939"/>
              <a:gd name="T4" fmla="*/ 119 w 328"/>
              <a:gd name="T5" fmla="*/ 105 h 939"/>
              <a:gd name="T6" fmla="*/ 127 w 328"/>
              <a:gd name="T7" fmla="*/ 105 h 939"/>
              <a:gd name="T8" fmla="*/ 124 w 328"/>
              <a:gd name="T9" fmla="*/ 134 h 939"/>
              <a:gd name="T10" fmla="*/ 104 w 328"/>
              <a:gd name="T11" fmla="*/ 146 h 939"/>
              <a:gd name="T12" fmla="*/ 44 w 328"/>
              <a:gd name="T13" fmla="*/ 164 h 939"/>
              <a:gd name="T14" fmla="*/ 22 w 328"/>
              <a:gd name="T15" fmla="*/ 184 h 939"/>
              <a:gd name="T16" fmla="*/ 0 w 328"/>
              <a:gd name="T17" fmla="*/ 313 h 939"/>
              <a:gd name="T18" fmla="*/ 16 w 328"/>
              <a:gd name="T19" fmla="*/ 495 h 939"/>
              <a:gd name="T20" fmla="*/ 16 w 328"/>
              <a:gd name="T21" fmla="*/ 513 h 939"/>
              <a:gd name="T22" fmla="*/ 29 w 328"/>
              <a:gd name="T23" fmla="*/ 531 h 939"/>
              <a:gd name="T24" fmla="*/ 47 w 328"/>
              <a:gd name="T25" fmla="*/ 543 h 939"/>
              <a:gd name="T26" fmla="*/ 60 w 328"/>
              <a:gd name="T27" fmla="*/ 529 h 939"/>
              <a:gd name="T28" fmla="*/ 75 w 328"/>
              <a:gd name="T29" fmla="*/ 539 h 939"/>
              <a:gd name="T30" fmla="*/ 99 w 328"/>
              <a:gd name="T31" fmla="*/ 711 h 939"/>
              <a:gd name="T32" fmla="*/ 87 w 328"/>
              <a:gd name="T33" fmla="*/ 736 h 939"/>
              <a:gd name="T34" fmla="*/ 63 w 328"/>
              <a:gd name="T35" fmla="*/ 765 h 939"/>
              <a:gd name="T36" fmla="*/ 72 w 328"/>
              <a:gd name="T37" fmla="*/ 774 h 939"/>
              <a:gd name="T38" fmla="*/ 82 w 328"/>
              <a:gd name="T39" fmla="*/ 825 h 939"/>
              <a:gd name="T40" fmla="*/ 98 w 328"/>
              <a:gd name="T41" fmla="*/ 865 h 939"/>
              <a:gd name="T42" fmla="*/ 119 w 328"/>
              <a:gd name="T43" fmla="*/ 882 h 939"/>
              <a:gd name="T44" fmla="*/ 132 w 328"/>
              <a:gd name="T45" fmla="*/ 875 h 939"/>
              <a:gd name="T46" fmla="*/ 150 w 328"/>
              <a:gd name="T47" fmla="*/ 851 h 939"/>
              <a:gd name="T48" fmla="*/ 147 w 328"/>
              <a:gd name="T49" fmla="*/ 921 h 939"/>
              <a:gd name="T50" fmla="*/ 165 w 328"/>
              <a:gd name="T51" fmla="*/ 938 h 939"/>
              <a:gd name="T52" fmla="*/ 195 w 328"/>
              <a:gd name="T53" fmla="*/ 936 h 939"/>
              <a:gd name="T54" fmla="*/ 207 w 328"/>
              <a:gd name="T55" fmla="*/ 927 h 939"/>
              <a:gd name="T56" fmla="*/ 195 w 328"/>
              <a:gd name="T57" fmla="*/ 895 h 939"/>
              <a:gd name="T58" fmla="*/ 200 w 328"/>
              <a:gd name="T59" fmla="*/ 847 h 939"/>
              <a:gd name="T60" fmla="*/ 191 w 328"/>
              <a:gd name="T61" fmla="*/ 798 h 939"/>
              <a:gd name="T62" fmla="*/ 247 w 328"/>
              <a:gd name="T63" fmla="*/ 681 h 939"/>
              <a:gd name="T64" fmla="*/ 250 w 328"/>
              <a:gd name="T65" fmla="*/ 651 h 939"/>
              <a:gd name="T66" fmla="*/ 255 w 328"/>
              <a:gd name="T67" fmla="*/ 505 h 939"/>
              <a:gd name="T68" fmla="*/ 264 w 328"/>
              <a:gd name="T69" fmla="*/ 499 h 939"/>
              <a:gd name="T70" fmla="*/ 269 w 328"/>
              <a:gd name="T71" fmla="*/ 471 h 939"/>
              <a:gd name="T72" fmla="*/ 279 w 328"/>
              <a:gd name="T73" fmla="*/ 449 h 939"/>
              <a:gd name="T74" fmla="*/ 287 w 328"/>
              <a:gd name="T75" fmla="*/ 475 h 939"/>
              <a:gd name="T76" fmla="*/ 291 w 328"/>
              <a:gd name="T77" fmla="*/ 488 h 939"/>
              <a:gd name="T78" fmla="*/ 296 w 328"/>
              <a:gd name="T79" fmla="*/ 503 h 939"/>
              <a:gd name="T80" fmla="*/ 315 w 328"/>
              <a:gd name="T81" fmla="*/ 511 h 939"/>
              <a:gd name="T82" fmla="*/ 328 w 328"/>
              <a:gd name="T83" fmla="*/ 497 h 939"/>
              <a:gd name="T84" fmla="*/ 323 w 328"/>
              <a:gd name="T85" fmla="*/ 456 h 939"/>
              <a:gd name="T86" fmla="*/ 325 w 328"/>
              <a:gd name="T87" fmla="*/ 430 h 939"/>
              <a:gd name="T88" fmla="*/ 285 w 328"/>
              <a:gd name="T89" fmla="*/ 276 h 939"/>
              <a:gd name="T90" fmla="*/ 276 w 328"/>
              <a:gd name="T91" fmla="*/ 202 h 939"/>
              <a:gd name="T92" fmla="*/ 271 w 328"/>
              <a:gd name="T93" fmla="*/ 177 h 939"/>
              <a:gd name="T94" fmla="*/ 195 w 328"/>
              <a:gd name="T95" fmla="*/ 149 h 939"/>
              <a:gd name="T96" fmla="*/ 197 w 328"/>
              <a:gd name="T97" fmla="*/ 133 h 939"/>
              <a:gd name="T98" fmla="*/ 201 w 328"/>
              <a:gd name="T99" fmla="*/ 105 h 939"/>
              <a:gd name="T100" fmla="*/ 209 w 328"/>
              <a:gd name="T101" fmla="*/ 94 h 939"/>
              <a:gd name="T102" fmla="*/ 207 w 328"/>
              <a:gd name="T103" fmla="*/ 80 h 939"/>
              <a:gd name="T104" fmla="*/ 207 w 328"/>
              <a:gd name="T105" fmla="*/ 48 h 939"/>
              <a:gd name="T106" fmla="*/ 203 w 328"/>
              <a:gd name="T107" fmla="*/ 29 h 939"/>
              <a:gd name="T108" fmla="*/ 189 w 328"/>
              <a:gd name="T109" fmla="*/ 19 h 939"/>
              <a:gd name="T110" fmla="*/ 182 w 328"/>
              <a:gd name="T111" fmla="*/ 9 h 939"/>
              <a:gd name="T112" fmla="*/ 154 w 328"/>
              <a:gd name="T113" fmla="*/ 1 h 9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28" h="939">
                <a:moveTo>
                  <a:pt x="137" y="12"/>
                </a:moveTo>
                <a:lnTo>
                  <a:pt x="117" y="20"/>
                </a:lnTo>
                <a:lnTo>
                  <a:pt x="104" y="46"/>
                </a:lnTo>
                <a:lnTo>
                  <a:pt x="104" y="71"/>
                </a:lnTo>
                <a:lnTo>
                  <a:pt x="109" y="79"/>
                </a:lnTo>
                <a:lnTo>
                  <a:pt x="109" y="79"/>
                </a:lnTo>
                <a:lnTo>
                  <a:pt x="108" y="80"/>
                </a:lnTo>
                <a:lnTo>
                  <a:pt x="108" y="84"/>
                </a:lnTo>
                <a:lnTo>
                  <a:pt x="109" y="89"/>
                </a:lnTo>
                <a:lnTo>
                  <a:pt x="109" y="89"/>
                </a:lnTo>
                <a:lnTo>
                  <a:pt x="110" y="95"/>
                </a:lnTo>
                <a:lnTo>
                  <a:pt x="113" y="100"/>
                </a:lnTo>
                <a:lnTo>
                  <a:pt x="116" y="103"/>
                </a:lnTo>
                <a:lnTo>
                  <a:pt x="119" y="105"/>
                </a:lnTo>
                <a:lnTo>
                  <a:pt x="119" y="105"/>
                </a:lnTo>
                <a:lnTo>
                  <a:pt x="120" y="105"/>
                </a:lnTo>
                <a:lnTo>
                  <a:pt x="123" y="104"/>
                </a:lnTo>
                <a:lnTo>
                  <a:pt x="124" y="102"/>
                </a:lnTo>
                <a:lnTo>
                  <a:pt x="126" y="102"/>
                </a:lnTo>
                <a:lnTo>
                  <a:pt x="127" y="105"/>
                </a:lnTo>
                <a:lnTo>
                  <a:pt x="127" y="105"/>
                </a:lnTo>
                <a:lnTo>
                  <a:pt x="129" y="121"/>
                </a:lnTo>
                <a:lnTo>
                  <a:pt x="129" y="131"/>
                </a:lnTo>
                <a:lnTo>
                  <a:pt x="129" y="131"/>
                </a:lnTo>
                <a:lnTo>
                  <a:pt x="124" y="134"/>
                </a:lnTo>
                <a:lnTo>
                  <a:pt x="119" y="137"/>
                </a:lnTo>
                <a:lnTo>
                  <a:pt x="117" y="138"/>
                </a:lnTo>
                <a:lnTo>
                  <a:pt x="117" y="138"/>
                </a:lnTo>
                <a:lnTo>
                  <a:pt x="113" y="141"/>
                </a:lnTo>
                <a:lnTo>
                  <a:pt x="104" y="146"/>
                </a:lnTo>
                <a:lnTo>
                  <a:pt x="96" y="151"/>
                </a:lnTo>
                <a:lnTo>
                  <a:pt x="91" y="153"/>
                </a:lnTo>
                <a:lnTo>
                  <a:pt x="91" y="153"/>
                </a:lnTo>
                <a:lnTo>
                  <a:pt x="44" y="164"/>
                </a:lnTo>
                <a:lnTo>
                  <a:pt x="44" y="164"/>
                </a:lnTo>
                <a:lnTo>
                  <a:pt x="34" y="171"/>
                </a:lnTo>
                <a:lnTo>
                  <a:pt x="26" y="178"/>
                </a:lnTo>
                <a:lnTo>
                  <a:pt x="23" y="182"/>
                </a:lnTo>
                <a:lnTo>
                  <a:pt x="22" y="184"/>
                </a:lnTo>
                <a:lnTo>
                  <a:pt x="22" y="184"/>
                </a:lnTo>
                <a:lnTo>
                  <a:pt x="19" y="189"/>
                </a:lnTo>
                <a:lnTo>
                  <a:pt x="18" y="194"/>
                </a:lnTo>
                <a:lnTo>
                  <a:pt x="18" y="197"/>
                </a:lnTo>
                <a:lnTo>
                  <a:pt x="18" y="197"/>
                </a:lnTo>
                <a:lnTo>
                  <a:pt x="0" y="313"/>
                </a:lnTo>
                <a:lnTo>
                  <a:pt x="0" y="313"/>
                </a:lnTo>
                <a:lnTo>
                  <a:pt x="0" y="376"/>
                </a:lnTo>
                <a:lnTo>
                  <a:pt x="0" y="433"/>
                </a:lnTo>
                <a:lnTo>
                  <a:pt x="8" y="495"/>
                </a:lnTo>
                <a:lnTo>
                  <a:pt x="16" y="495"/>
                </a:lnTo>
                <a:lnTo>
                  <a:pt x="16" y="495"/>
                </a:lnTo>
                <a:lnTo>
                  <a:pt x="16" y="502"/>
                </a:lnTo>
                <a:lnTo>
                  <a:pt x="16" y="507"/>
                </a:lnTo>
                <a:lnTo>
                  <a:pt x="16" y="513"/>
                </a:lnTo>
                <a:lnTo>
                  <a:pt x="16" y="513"/>
                </a:lnTo>
                <a:lnTo>
                  <a:pt x="18" y="519"/>
                </a:lnTo>
                <a:lnTo>
                  <a:pt x="22" y="524"/>
                </a:lnTo>
                <a:lnTo>
                  <a:pt x="26" y="529"/>
                </a:lnTo>
                <a:lnTo>
                  <a:pt x="29" y="531"/>
                </a:lnTo>
                <a:lnTo>
                  <a:pt x="29" y="531"/>
                </a:lnTo>
                <a:lnTo>
                  <a:pt x="32" y="533"/>
                </a:lnTo>
                <a:lnTo>
                  <a:pt x="37" y="538"/>
                </a:lnTo>
                <a:lnTo>
                  <a:pt x="42" y="542"/>
                </a:lnTo>
                <a:lnTo>
                  <a:pt x="45" y="543"/>
                </a:lnTo>
                <a:lnTo>
                  <a:pt x="47" y="543"/>
                </a:lnTo>
                <a:lnTo>
                  <a:pt x="47" y="543"/>
                </a:lnTo>
                <a:lnTo>
                  <a:pt x="51" y="541"/>
                </a:lnTo>
                <a:lnTo>
                  <a:pt x="55" y="537"/>
                </a:lnTo>
                <a:lnTo>
                  <a:pt x="59" y="532"/>
                </a:lnTo>
                <a:lnTo>
                  <a:pt x="60" y="529"/>
                </a:lnTo>
                <a:lnTo>
                  <a:pt x="60" y="529"/>
                </a:lnTo>
                <a:lnTo>
                  <a:pt x="65" y="495"/>
                </a:lnTo>
                <a:lnTo>
                  <a:pt x="70" y="495"/>
                </a:lnTo>
                <a:lnTo>
                  <a:pt x="70" y="495"/>
                </a:lnTo>
                <a:lnTo>
                  <a:pt x="75" y="539"/>
                </a:lnTo>
                <a:lnTo>
                  <a:pt x="83" y="597"/>
                </a:lnTo>
                <a:lnTo>
                  <a:pt x="83" y="597"/>
                </a:lnTo>
                <a:lnTo>
                  <a:pt x="92" y="661"/>
                </a:lnTo>
                <a:lnTo>
                  <a:pt x="99" y="711"/>
                </a:lnTo>
                <a:lnTo>
                  <a:pt x="99" y="711"/>
                </a:lnTo>
                <a:lnTo>
                  <a:pt x="104" y="736"/>
                </a:lnTo>
                <a:lnTo>
                  <a:pt x="104" y="736"/>
                </a:lnTo>
                <a:lnTo>
                  <a:pt x="102" y="735"/>
                </a:lnTo>
                <a:lnTo>
                  <a:pt x="98" y="735"/>
                </a:lnTo>
                <a:lnTo>
                  <a:pt x="87" y="736"/>
                </a:lnTo>
                <a:lnTo>
                  <a:pt x="70" y="739"/>
                </a:lnTo>
                <a:lnTo>
                  <a:pt x="65" y="749"/>
                </a:lnTo>
                <a:lnTo>
                  <a:pt x="65" y="749"/>
                </a:lnTo>
                <a:lnTo>
                  <a:pt x="63" y="758"/>
                </a:lnTo>
                <a:lnTo>
                  <a:pt x="63" y="765"/>
                </a:lnTo>
                <a:lnTo>
                  <a:pt x="64" y="767"/>
                </a:lnTo>
                <a:lnTo>
                  <a:pt x="65" y="769"/>
                </a:lnTo>
                <a:lnTo>
                  <a:pt x="65" y="769"/>
                </a:lnTo>
                <a:lnTo>
                  <a:pt x="69" y="771"/>
                </a:lnTo>
                <a:lnTo>
                  <a:pt x="72" y="774"/>
                </a:lnTo>
                <a:lnTo>
                  <a:pt x="75" y="775"/>
                </a:lnTo>
                <a:lnTo>
                  <a:pt x="83" y="777"/>
                </a:lnTo>
                <a:lnTo>
                  <a:pt x="83" y="777"/>
                </a:lnTo>
                <a:lnTo>
                  <a:pt x="82" y="804"/>
                </a:lnTo>
                <a:lnTo>
                  <a:pt x="82" y="825"/>
                </a:lnTo>
                <a:lnTo>
                  <a:pt x="82" y="833"/>
                </a:lnTo>
                <a:lnTo>
                  <a:pt x="83" y="839"/>
                </a:lnTo>
                <a:lnTo>
                  <a:pt x="83" y="839"/>
                </a:lnTo>
                <a:lnTo>
                  <a:pt x="89" y="850"/>
                </a:lnTo>
                <a:lnTo>
                  <a:pt x="98" y="865"/>
                </a:lnTo>
                <a:lnTo>
                  <a:pt x="104" y="871"/>
                </a:lnTo>
                <a:lnTo>
                  <a:pt x="109" y="877"/>
                </a:lnTo>
                <a:lnTo>
                  <a:pt x="115" y="881"/>
                </a:lnTo>
                <a:lnTo>
                  <a:pt x="117" y="882"/>
                </a:lnTo>
                <a:lnTo>
                  <a:pt x="119" y="882"/>
                </a:lnTo>
                <a:lnTo>
                  <a:pt x="119" y="882"/>
                </a:lnTo>
                <a:lnTo>
                  <a:pt x="126" y="881"/>
                </a:lnTo>
                <a:lnTo>
                  <a:pt x="130" y="879"/>
                </a:lnTo>
                <a:lnTo>
                  <a:pt x="133" y="877"/>
                </a:lnTo>
                <a:lnTo>
                  <a:pt x="132" y="875"/>
                </a:lnTo>
                <a:lnTo>
                  <a:pt x="132" y="875"/>
                </a:lnTo>
                <a:lnTo>
                  <a:pt x="132" y="867"/>
                </a:lnTo>
                <a:lnTo>
                  <a:pt x="133" y="854"/>
                </a:lnTo>
                <a:lnTo>
                  <a:pt x="135" y="839"/>
                </a:lnTo>
                <a:lnTo>
                  <a:pt x="150" y="851"/>
                </a:lnTo>
                <a:lnTo>
                  <a:pt x="150" y="887"/>
                </a:lnTo>
                <a:lnTo>
                  <a:pt x="150" y="887"/>
                </a:lnTo>
                <a:lnTo>
                  <a:pt x="147" y="905"/>
                </a:lnTo>
                <a:lnTo>
                  <a:pt x="147" y="916"/>
                </a:lnTo>
                <a:lnTo>
                  <a:pt x="147" y="921"/>
                </a:lnTo>
                <a:lnTo>
                  <a:pt x="147" y="923"/>
                </a:lnTo>
                <a:lnTo>
                  <a:pt x="147" y="923"/>
                </a:lnTo>
                <a:lnTo>
                  <a:pt x="151" y="929"/>
                </a:lnTo>
                <a:lnTo>
                  <a:pt x="157" y="933"/>
                </a:lnTo>
                <a:lnTo>
                  <a:pt x="165" y="938"/>
                </a:lnTo>
                <a:lnTo>
                  <a:pt x="169" y="939"/>
                </a:lnTo>
                <a:lnTo>
                  <a:pt x="173" y="939"/>
                </a:lnTo>
                <a:lnTo>
                  <a:pt x="173" y="939"/>
                </a:lnTo>
                <a:lnTo>
                  <a:pt x="183" y="939"/>
                </a:lnTo>
                <a:lnTo>
                  <a:pt x="195" y="936"/>
                </a:lnTo>
                <a:lnTo>
                  <a:pt x="202" y="934"/>
                </a:lnTo>
                <a:lnTo>
                  <a:pt x="206" y="933"/>
                </a:lnTo>
                <a:lnTo>
                  <a:pt x="207" y="931"/>
                </a:lnTo>
                <a:lnTo>
                  <a:pt x="207" y="931"/>
                </a:lnTo>
                <a:lnTo>
                  <a:pt x="207" y="927"/>
                </a:lnTo>
                <a:lnTo>
                  <a:pt x="205" y="923"/>
                </a:lnTo>
                <a:lnTo>
                  <a:pt x="200" y="912"/>
                </a:lnTo>
                <a:lnTo>
                  <a:pt x="196" y="902"/>
                </a:lnTo>
                <a:lnTo>
                  <a:pt x="195" y="897"/>
                </a:lnTo>
                <a:lnTo>
                  <a:pt x="195" y="895"/>
                </a:lnTo>
                <a:lnTo>
                  <a:pt x="195" y="895"/>
                </a:lnTo>
                <a:lnTo>
                  <a:pt x="200" y="878"/>
                </a:lnTo>
                <a:lnTo>
                  <a:pt x="205" y="861"/>
                </a:lnTo>
                <a:lnTo>
                  <a:pt x="205" y="861"/>
                </a:lnTo>
                <a:lnTo>
                  <a:pt x="200" y="847"/>
                </a:lnTo>
                <a:lnTo>
                  <a:pt x="196" y="838"/>
                </a:lnTo>
                <a:lnTo>
                  <a:pt x="195" y="833"/>
                </a:lnTo>
                <a:lnTo>
                  <a:pt x="195" y="833"/>
                </a:lnTo>
                <a:lnTo>
                  <a:pt x="192" y="822"/>
                </a:lnTo>
                <a:lnTo>
                  <a:pt x="191" y="798"/>
                </a:lnTo>
                <a:lnTo>
                  <a:pt x="189" y="765"/>
                </a:lnTo>
                <a:lnTo>
                  <a:pt x="189" y="765"/>
                </a:lnTo>
                <a:lnTo>
                  <a:pt x="219" y="724"/>
                </a:lnTo>
                <a:lnTo>
                  <a:pt x="239" y="694"/>
                </a:lnTo>
                <a:lnTo>
                  <a:pt x="247" y="681"/>
                </a:lnTo>
                <a:lnTo>
                  <a:pt x="251" y="675"/>
                </a:lnTo>
                <a:lnTo>
                  <a:pt x="251" y="675"/>
                </a:lnTo>
                <a:lnTo>
                  <a:pt x="252" y="669"/>
                </a:lnTo>
                <a:lnTo>
                  <a:pt x="251" y="663"/>
                </a:lnTo>
                <a:lnTo>
                  <a:pt x="250" y="651"/>
                </a:lnTo>
                <a:lnTo>
                  <a:pt x="245" y="635"/>
                </a:lnTo>
                <a:lnTo>
                  <a:pt x="251" y="503"/>
                </a:lnTo>
                <a:lnTo>
                  <a:pt x="251" y="503"/>
                </a:lnTo>
                <a:lnTo>
                  <a:pt x="252" y="504"/>
                </a:lnTo>
                <a:lnTo>
                  <a:pt x="255" y="505"/>
                </a:lnTo>
                <a:lnTo>
                  <a:pt x="256" y="506"/>
                </a:lnTo>
                <a:lnTo>
                  <a:pt x="259" y="505"/>
                </a:lnTo>
                <a:lnTo>
                  <a:pt x="261" y="503"/>
                </a:lnTo>
                <a:lnTo>
                  <a:pt x="264" y="499"/>
                </a:lnTo>
                <a:lnTo>
                  <a:pt x="264" y="499"/>
                </a:lnTo>
                <a:lnTo>
                  <a:pt x="267" y="492"/>
                </a:lnTo>
                <a:lnTo>
                  <a:pt x="269" y="485"/>
                </a:lnTo>
                <a:lnTo>
                  <a:pt x="270" y="479"/>
                </a:lnTo>
                <a:lnTo>
                  <a:pt x="269" y="471"/>
                </a:lnTo>
                <a:lnTo>
                  <a:pt x="269" y="471"/>
                </a:lnTo>
                <a:lnTo>
                  <a:pt x="255" y="405"/>
                </a:lnTo>
                <a:lnTo>
                  <a:pt x="243" y="346"/>
                </a:lnTo>
                <a:lnTo>
                  <a:pt x="243" y="315"/>
                </a:lnTo>
                <a:lnTo>
                  <a:pt x="274" y="439"/>
                </a:lnTo>
                <a:lnTo>
                  <a:pt x="279" y="449"/>
                </a:lnTo>
                <a:lnTo>
                  <a:pt x="287" y="451"/>
                </a:lnTo>
                <a:lnTo>
                  <a:pt x="287" y="451"/>
                </a:lnTo>
                <a:lnTo>
                  <a:pt x="287" y="461"/>
                </a:lnTo>
                <a:lnTo>
                  <a:pt x="285" y="469"/>
                </a:lnTo>
                <a:lnTo>
                  <a:pt x="287" y="475"/>
                </a:lnTo>
                <a:lnTo>
                  <a:pt x="287" y="475"/>
                </a:lnTo>
                <a:lnTo>
                  <a:pt x="290" y="478"/>
                </a:lnTo>
                <a:lnTo>
                  <a:pt x="292" y="479"/>
                </a:lnTo>
                <a:lnTo>
                  <a:pt x="292" y="479"/>
                </a:lnTo>
                <a:lnTo>
                  <a:pt x="291" y="488"/>
                </a:lnTo>
                <a:lnTo>
                  <a:pt x="291" y="496"/>
                </a:lnTo>
                <a:lnTo>
                  <a:pt x="291" y="498"/>
                </a:lnTo>
                <a:lnTo>
                  <a:pt x="292" y="499"/>
                </a:lnTo>
                <a:lnTo>
                  <a:pt x="292" y="499"/>
                </a:lnTo>
                <a:lnTo>
                  <a:pt x="296" y="503"/>
                </a:lnTo>
                <a:lnTo>
                  <a:pt x="301" y="507"/>
                </a:lnTo>
                <a:lnTo>
                  <a:pt x="309" y="511"/>
                </a:lnTo>
                <a:lnTo>
                  <a:pt x="312" y="511"/>
                </a:lnTo>
                <a:lnTo>
                  <a:pt x="315" y="511"/>
                </a:lnTo>
                <a:lnTo>
                  <a:pt x="315" y="511"/>
                </a:lnTo>
                <a:lnTo>
                  <a:pt x="320" y="508"/>
                </a:lnTo>
                <a:lnTo>
                  <a:pt x="325" y="506"/>
                </a:lnTo>
                <a:lnTo>
                  <a:pt x="327" y="503"/>
                </a:lnTo>
                <a:lnTo>
                  <a:pt x="328" y="497"/>
                </a:lnTo>
                <a:lnTo>
                  <a:pt x="328" y="497"/>
                </a:lnTo>
                <a:lnTo>
                  <a:pt x="327" y="487"/>
                </a:lnTo>
                <a:lnTo>
                  <a:pt x="325" y="472"/>
                </a:lnTo>
                <a:lnTo>
                  <a:pt x="320" y="457"/>
                </a:lnTo>
                <a:lnTo>
                  <a:pt x="320" y="457"/>
                </a:lnTo>
                <a:lnTo>
                  <a:pt x="323" y="456"/>
                </a:lnTo>
                <a:lnTo>
                  <a:pt x="325" y="452"/>
                </a:lnTo>
                <a:lnTo>
                  <a:pt x="326" y="449"/>
                </a:lnTo>
                <a:lnTo>
                  <a:pt x="326" y="449"/>
                </a:lnTo>
                <a:lnTo>
                  <a:pt x="326" y="440"/>
                </a:lnTo>
                <a:lnTo>
                  <a:pt x="325" y="430"/>
                </a:lnTo>
                <a:lnTo>
                  <a:pt x="323" y="415"/>
                </a:lnTo>
                <a:lnTo>
                  <a:pt x="323" y="415"/>
                </a:lnTo>
                <a:lnTo>
                  <a:pt x="303" y="344"/>
                </a:lnTo>
                <a:lnTo>
                  <a:pt x="290" y="294"/>
                </a:lnTo>
                <a:lnTo>
                  <a:pt x="285" y="276"/>
                </a:lnTo>
                <a:lnTo>
                  <a:pt x="284" y="267"/>
                </a:lnTo>
                <a:lnTo>
                  <a:pt x="284" y="267"/>
                </a:lnTo>
                <a:lnTo>
                  <a:pt x="283" y="252"/>
                </a:lnTo>
                <a:lnTo>
                  <a:pt x="280" y="231"/>
                </a:lnTo>
                <a:lnTo>
                  <a:pt x="276" y="202"/>
                </a:lnTo>
                <a:lnTo>
                  <a:pt x="276" y="202"/>
                </a:lnTo>
                <a:lnTo>
                  <a:pt x="275" y="191"/>
                </a:lnTo>
                <a:lnTo>
                  <a:pt x="273" y="182"/>
                </a:lnTo>
                <a:lnTo>
                  <a:pt x="271" y="177"/>
                </a:lnTo>
                <a:lnTo>
                  <a:pt x="271" y="177"/>
                </a:lnTo>
                <a:lnTo>
                  <a:pt x="265" y="174"/>
                </a:lnTo>
                <a:lnTo>
                  <a:pt x="255" y="169"/>
                </a:lnTo>
                <a:lnTo>
                  <a:pt x="241" y="164"/>
                </a:lnTo>
                <a:lnTo>
                  <a:pt x="207" y="151"/>
                </a:lnTo>
                <a:lnTo>
                  <a:pt x="195" y="149"/>
                </a:lnTo>
                <a:lnTo>
                  <a:pt x="195" y="138"/>
                </a:lnTo>
                <a:lnTo>
                  <a:pt x="195" y="138"/>
                </a:lnTo>
                <a:lnTo>
                  <a:pt x="195" y="138"/>
                </a:lnTo>
                <a:lnTo>
                  <a:pt x="197" y="133"/>
                </a:lnTo>
                <a:lnTo>
                  <a:pt x="197" y="133"/>
                </a:lnTo>
                <a:lnTo>
                  <a:pt x="198" y="122"/>
                </a:lnTo>
                <a:lnTo>
                  <a:pt x="199" y="115"/>
                </a:lnTo>
                <a:lnTo>
                  <a:pt x="199" y="115"/>
                </a:lnTo>
                <a:lnTo>
                  <a:pt x="201" y="105"/>
                </a:lnTo>
                <a:lnTo>
                  <a:pt x="201" y="105"/>
                </a:lnTo>
                <a:lnTo>
                  <a:pt x="205" y="105"/>
                </a:lnTo>
                <a:lnTo>
                  <a:pt x="206" y="104"/>
                </a:lnTo>
                <a:lnTo>
                  <a:pt x="207" y="102"/>
                </a:lnTo>
                <a:lnTo>
                  <a:pt x="207" y="102"/>
                </a:lnTo>
                <a:lnTo>
                  <a:pt x="209" y="94"/>
                </a:lnTo>
                <a:lnTo>
                  <a:pt x="209" y="88"/>
                </a:lnTo>
                <a:lnTo>
                  <a:pt x="209" y="84"/>
                </a:lnTo>
                <a:lnTo>
                  <a:pt x="209" y="84"/>
                </a:lnTo>
                <a:lnTo>
                  <a:pt x="208" y="82"/>
                </a:lnTo>
                <a:lnTo>
                  <a:pt x="207" y="80"/>
                </a:lnTo>
                <a:lnTo>
                  <a:pt x="205" y="79"/>
                </a:lnTo>
                <a:lnTo>
                  <a:pt x="205" y="56"/>
                </a:lnTo>
                <a:lnTo>
                  <a:pt x="205" y="56"/>
                </a:lnTo>
                <a:lnTo>
                  <a:pt x="206" y="54"/>
                </a:lnTo>
                <a:lnTo>
                  <a:pt x="207" y="48"/>
                </a:lnTo>
                <a:lnTo>
                  <a:pt x="207" y="48"/>
                </a:lnTo>
                <a:lnTo>
                  <a:pt x="206" y="40"/>
                </a:lnTo>
                <a:lnTo>
                  <a:pt x="205" y="33"/>
                </a:lnTo>
                <a:lnTo>
                  <a:pt x="205" y="33"/>
                </a:lnTo>
                <a:lnTo>
                  <a:pt x="203" y="29"/>
                </a:lnTo>
                <a:lnTo>
                  <a:pt x="201" y="27"/>
                </a:lnTo>
                <a:lnTo>
                  <a:pt x="199" y="25"/>
                </a:lnTo>
                <a:lnTo>
                  <a:pt x="199" y="25"/>
                </a:lnTo>
                <a:lnTo>
                  <a:pt x="192" y="21"/>
                </a:lnTo>
                <a:lnTo>
                  <a:pt x="189" y="19"/>
                </a:lnTo>
                <a:lnTo>
                  <a:pt x="187" y="15"/>
                </a:lnTo>
                <a:lnTo>
                  <a:pt x="187" y="15"/>
                </a:lnTo>
                <a:lnTo>
                  <a:pt x="184" y="12"/>
                </a:lnTo>
                <a:lnTo>
                  <a:pt x="183" y="10"/>
                </a:lnTo>
                <a:lnTo>
                  <a:pt x="182" y="9"/>
                </a:lnTo>
                <a:lnTo>
                  <a:pt x="179" y="7"/>
                </a:lnTo>
                <a:lnTo>
                  <a:pt x="179" y="7"/>
                </a:lnTo>
                <a:lnTo>
                  <a:pt x="155" y="0"/>
                </a:lnTo>
                <a:lnTo>
                  <a:pt x="155" y="0"/>
                </a:lnTo>
                <a:lnTo>
                  <a:pt x="154" y="1"/>
                </a:lnTo>
                <a:lnTo>
                  <a:pt x="150" y="2"/>
                </a:lnTo>
                <a:lnTo>
                  <a:pt x="150" y="2"/>
                </a:lnTo>
                <a:lnTo>
                  <a:pt x="145" y="7"/>
                </a:lnTo>
                <a:lnTo>
                  <a:pt x="137" y="12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8">
            <a:extLst>
              <a:ext uri="{FF2B5EF4-FFF2-40B4-BE49-F238E27FC236}">
                <a16:creationId xmlns:a16="http://schemas.microsoft.com/office/drawing/2014/main" id="{2575CEC6-B855-4B82-A1C0-6101D2231930}"/>
              </a:ext>
            </a:extLst>
          </p:cNvPr>
          <p:cNvSpPr>
            <a:spLocks/>
          </p:cNvSpPr>
          <p:nvPr/>
        </p:nvSpPr>
        <p:spPr bwMode="auto">
          <a:xfrm>
            <a:off x="4695208" y="692987"/>
            <a:ext cx="534567" cy="1724591"/>
          </a:xfrm>
          <a:custGeom>
            <a:avLst/>
            <a:gdLst>
              <a:gd name="T0" fmla="*/ 249 w 566"/>
              <a:gd name="T1" fmla="*/ 18 h 1826"/>
              <a:gd name="T2" fmla="*/ 213 w 566"/>
              <a:gd name="T3" fmla="*/ 40 h 1826"/>
              <a:gd name="T4" fmla="*/ 194 w 566"/>
              <a:gd name="T5" fmla="*/ 95 h 1826"/>
              <a:gd name="T6" fmla="*/ 198 w 566"/>
              <a:gd name="T7" fmla="*/ 175 h 1826"/>
              <a:gd name="T8" fmla="*/ 194 w 566"/>
              <a:gd name="T9" fmla="*/ 184 h 1826"/>
              <a:gd name="T10" fmla="*/ 205 w 566"/>
              <a:gd name="T11" fmla="*/ 225 h 1826"/>
              <a:gd name="T12" fmla="*/ 220 w 566"/>
              <a:gd name="T13" fmla="*/ 231 h 1826"/>
              <a:gd name="T14" fmla="*/ 136 w 566"/>
              <a:gd name="T15" fmla="*/ 347 h 1826"/>
              <a:gd name="T16" fmla="*/ 90 w 566"/>
              <a:gd name="T17" fmla="*/ 428 h 1826"/>
              <a:gd name="T18" fmla="*/ 94 w 566"/>
              <a:gd name="T19" fmla="*/ 799 h 1826"/>
              <a:gd name="T20" fmla="*/ 105 w 566"/>
              <a:gd name="T21" fmla="*/ 975 h 1826"/>
              <a:gd name="T22" fmla="*/ 133 w 566"/>
              <a:gd name="T23" fmla="*/ 1018 h 1826"/>
              <a:gd name="T24" fmla="*/ 158 w 566"/>
              <a:gd name="T25" fmla="*/ 1051 h 1826"/>
              <a:gd name="T26" fmla="*/ 178 w 566"/>
              <a:gd name="T27" fmla="*/ 1069 h 1826"/>
              <a:gd name="T28" fmla="*/ 157 w 566"/>
              <a:gd name="T29" fmla="*/ 1106 h 1826"/>
              <a:gd name="T30" fmla="*/ 37 w 566"/>
              <a:gd name="T31" fmla="*/ 1493 h 1826"/>
              <a:gd name="T32" fmla="*/ 16 w 566"/>
              <a:gd name="T33" fmla="*/ 1496 h 1826"/>
              <a:gd name="T34" fmla="*/ 0 w 566"/>
              <a:gd name="T35" fmla="*/ 1535 h 1826"/>
              <a:gd name="T36" fmla="*/ 59 w 566"/>
              <a:gd name="T37" fmla="*/ 1581 h 1826"/>
              <a:gd name="T38" fmla="*/ 97 w 566"/>
              <a:gd name="T39" fmla="*/ 1648 h 1826"/>
              <a:gd name="T40" fmla="*/ 164 w 566"/>
              <a:gd name="T41" fmla="*/ 1745 h 1826"/>
              <a:gd name="T42" fmla="*/ 178 w 566"/>
              <a:gd name="T43" fmla="*/ 1745 h 1826"/>
              <a:gd name="T44" fmla="*/ 177 w 566"/>
              <a:gd name="T45" fmla="*/ 1708 h 1826"/>
              <a:gd name="T46" fmla="*/ 165 w 566"/>
              <a:gd name="T47" fmla="*/ 1648 h 1826"/>
              <a:gd name="T48" fmla="*/ 173 w 566"/>
              <a:gd name="T49" fmla="*/ 1588 h 1826"/>
              <a:gd name="T50" fmla="*/ 192 w 566"/>
              <a:gd name="T51" fmla="*/ 1574 h 1826"/>
              <a:gd name="T52" fmla="*/ 262 w 566"/>
              <a:gd name="T53" fmla="*/ 1682 h 1826"/>
              <a:gd name="T54" fmla="*/ 262 w 566"/>
              <a:gd name="T55" fmla="*/ 1739 h 1826"/>
              <a:gd name="T56" fmla="*/ 280 w 566"/>
              <a:gd name="T57" fmla="*/ 1743 h 1826"/>
              <a:gd name="T58" fmla="*/ 279 w 566"/>
              <a:gd name="T59" fmla="*/ 1763 h 1826"/>
              <a:gd name="T60" fmla="*/ 285 w 566"/>
              <a:gd name="T61" fmla="*/ 1805 h 1826"/>
              <a:gd name="T62" fmla="*/ 338 w 566"/>
              <a:gd name="T63" fmla="*/ 1818 h 1826"/>
              <a:gd name="T64" fmla="*/ 533 w 566"/>
              <a:gd name="T65" fmla="*/ 1823 h 1826"/>
              <a:gd name="T66" fmla="*/ 560 w 566"/>
              <a:gd name="T67" fmla="*/ 1813 h 1826"/>
              <a:gd name="T68" fmla="*/ 564 w 566"/>
              <a:gd name="T69" fmla="*/ 1777 h 1826"/>
              <a:gd name="T70" fmla="*/ 551 w 566"/>
              <a:gd name="T71" fmla="*/ 1768 h 1826"/>
              <a:gd name="T72" fmla="*/ 504 w 566"/>
              <a:gd name="T73" fmla="*/ 1763 h 1826"/>
              <a:gd name="T74" fmla="*/ 463 w 566"/>
              <a:gd name="T75" fmla="*/ 1747 h 1826"/>
              <a:gd name="T76" fmla="*/ 445 w 566"/>
              <a:gd name="T77" fmla="*/ 1718 h 1826"/>
              <a:gd name="T78" fmla="*/ 351 w 566"/>
              <a:gd name="T79" fmla="*/ 1430 h 1826"/>
              <a:gd name="T80" fmla="*/ 461 w 566"/>
              <a:gd name="T81" fmla="*/ 1132 h 1826"/>
              <a:gd name="T82" fmla="*/ 404 w 566"/>
              <a:gd name="T83" fmla="*/ 981 h 1826"/>
              <a:gd name="T84" fmla="*/ 393 w 566"/>
              <a:gd name="T85" fmla="*/ 813 h 1826"/>
              <a:gd name="T86" fmla="*/ 387 w 566"/>
              <a:gd name="T87" fmla="*/ 708 h 1826"/>
              <a:gd name="T88" fmla="*/ 382 w 566"/>
              <a:gd name="T89" fmla="*/ 441 h 1826"/>
              <a:gd name="T90" fmla="*/ 373 w 566"/>
              <a:gd name="T91" fmla="*/ 328 h 1826"/>
              <a:gd name="T92" fmla="*/ 351 w 566"/>
              <a:gd name="T93" fmla="*/ 299 h 1826"/>
              <a:gd name="T94" fmla="*/ 349 w 566"/>
              <a:gd name="T95" fmla="*/ 244 h 1826"/>
              <a:gd name="T96" fmla="*/ 393 w 566"/>
              <a:gd name="T97" fmla="*/ 191 h 1826"/>
              <a:gd name="T98" fmla="*/ 393 w 566"/>
              <a:gd name="T99" fmla="*/ 127 h 1826"/>
              <a:gd name="T100" fmla="*/ 382 w 566"/>
              <a:gd name="T101" fmla="*/ 59 h 1826"/>
              <a:gd name="T102" fmla="*/ 366 w 566"/>
              <a:gd name="T103" fmla="*/ 27 h 1826"/>
              <a:gd name="T104" fmla="*/ 340 w 566"/>
              <a:gd name="T105" fmla="*/ 6 h 1826"/>
              <a:gd name="T106" fmla="*/ 313 w 566"/>
              <a:gd name="T107" fmla="*/ 0 h 1826"/>
              <a:gd name="T108" fmla="*/ 283 w 566"/>
              <a:gd name="T109" fmla="*/ 11 h 1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66" h="1826">
                <a:moveTo>
                  <a:pt x="283" y="11"/>
                </a:moveTo>
                <a:lnTo>
                  <a:pt x="283" y="11"/>
                </a:lnTo>
                <a:lnTo>
                  <a:pt x="276" y="13"/>
                </a:lnTo>
                <a:lnTo>
                  <a:pt x="259" y="15"/>
                </a:lnTo>
                <a:lnTo>
                  <a:pt x="249" y="18"/>
                </a:lnTo>
                <a:lnTo>
                  <a:pt x="238" y="22"/>
                </a:lnTo>
                <a:lnTo>
                  <a:pt x="229" y="26"/>
                </a:lnTo>
                <a:lnTo>
                  <a:pt x="220" y="32"/>
                </a:lnTo>
                <a:lnTo>
                  <a:pt x="220" y="32"/>
                </a:lnTo>
                <a:lnTo>
                  <a:pt x="213" y="40"/>
                </a:lnTo>
                <a:lnTo>
                  <a:pt x="207" y="49"/>
                </a:lnTo>
                <a:lnTo>
                  <a:pt x="203" y="60"/>
                </a:lnTo>
                <a:lnTo>
                  <a:pt x="199" y="70"/>
                </a:lnTo>
                <a:lnTo>
                  <a:pt x="195" y="87"/>
                </a:lnTo>
                <a:lnTo>
                  <a:pt x="194" y="95"/>
                </a:lnTo>
                <a:lnTo>
                  <a:pt x="188" y="137"/>
                </a:lnTo>
                <a:lnTo>
                  <a:pt x="204" y="174"/>
                </a:lnTo>
                <a:lnTo>
                  <a:pt x="204" y="174"/>
                </a:lnTo>
                <a:lnTo>
                  <a:pt x="202" y="174"/>
                </a:lnTo>
                <a:lnTo>
                  <a:pt x="198" y="175"/>
                </a:lnTo>
                <a:lnTo>
                  <a:pt x="195" y="178"/>
                </a:lnTo>
                <a:lnTo>
                  <a:pt x="194" y="179"/>
                </a:lnTo>
                <a:lnTo>
                  <a:pt x="194" y="182"/>
                </a:lnTo>
                <a:lnTo>
                  <a:pt x="194" y="184"/>
                </a:lnTo>
                <a:lnTo>
                  <a:pt x="194" y="184"/>
                </a:lnTo>
                <a:lnTo>
                  <a:pt x="196" y="195"/>
                </a:lnTo>
                <a:lnTo>
                  <a:pt x="199" y="208"/>
                </a:lnTo>
                <a:lnTo>
                  <a:pt x="200" y="214"/>
                </a:lnTo>
                <a:lnTo>
                  <a:pt x="203" y="220"/>
                </a:lnTo>
                <a:lnTo>
                  <a:pt x="205" y="225"/>
                </a:lnTo>
                <a:lnTo>
                  <a:pt x="209" y="226"/>
                </a:lnTo>
                <a:lnTo>
                  <a:pt x="209" y="226"/>
                </a:lnTo>
                <a:lnTo>
                  <a:pt x="216" y="227"/>
                </a:lnTo>
                <a:lnTo>
                  <a:pt x="219" y="229"/>
                </a:lnTo>
                <a:lnTo>
                  <a:pt x="220" y="231"/>
                </a:lnTo>
                <a:lnTo>
                  <a:pt x="236" y="263"/>
                </a:lnTo>
                <a:lnTo>
                  <a:pt x="194" y="273"/>
                </a:lnTo>
                <a:lnTo>
                  <a:pt x="178" y="305"/>
                </a:lnTo>
                <a:lnTo>
                  <a:pt x="178" y="305"/>
                </a:lnTo>
                <a:lnTo>
                  <a:pt x="136" y="347"/>
                </a:lnTo>
                <a:lnTo>
                  <a:pt x="109" y="378"/>
                </a:lnTo>
                <a:lnTo>
                  <a:pt x="98" y="388"/>
                </a:lnTo>
                <a:lnTo>
                  <a:pt x="94" y="394"/>
                </a:lnTo>
                <a:lnTo>
                  <a:pt x="94" y="394"/>
                </a:lnTo>
                <a:lnTo>
                  <a:pt x="90" y="428"/>
                </a:lnTo>
                <a:lnTo>
                  <a:pt x="84" y="497"/>
                </a:lnTo>
                <a:lnTo>
                  <a:pt x="73" y="598"/>
                </a:lnTo>
                <a:lnTo>
                  <a:pt x="73" y="598"/>
                </a:lnTo>
                <a:lnTo>
                  <a:pt x="86" y="716"/>
                </a:lnTo>
                <a:lnTo>
                  <a:pt x="94" y="799"/>
                </a:lnTo>
                <a:lnTo>
                  <a:pt x="99" y="839"/>
                </a:lnTo>
                <a:lnTo>
                  <a:pt x="99" y="839"/>
                </a:lnTo>
                <a:lnTo>
                  <a:pt x="101" y="862"/>
                </a:lnTo>
                <a:lnTo>
                  <a:pt x="102" y="908"/>
                </a:lnTo>
                <a:lnTo>
                  <a:pt x="105" y="975"/>
                </a:lnTo>
                <a:lnTo>
                  <a:pt x="131" y="1001"/>
                </a:lnTo>
                <a:lnTo>
                  <a:pt x="131" y="1001"/>
                </a:lnTo>
                <a:lnTo>
                  <a:pt x="131" y="1004"/>
                </a:lnTo>
                <a:lnTo>
                  <a:pt x="131" y="1012"/>
                </a:lnTo>
                <a:lnTo>
                  <a:pt x="133" y="1018"/>
                </a:lnTo>
                <a:lnTo>
                  <a:pt x="136" y="1023"/>
                </a:lnTo>
                <a:lnTo>
                  <a:pt x="140" y="1031"/>
                </a:lnTo>
                <a:lnTo>
                  <a:pt x="147" y="1038"/>
                </a:lnTo>
                <a:lnTo>
                  <a:pt x="147" y="1038"/>
                </a:lnTo>
                <a:lnTo>
                  <a:pt x="158" y="1051"/>
                </a:lnTo>
                <a:lnTo>
                  <a:pt x="167" y="1061"/>
                </a:lnTo>
                <a:lnTo>
                  <a:pt x="173" y="1068"/>
                </a:lnTo>
                <a:lnTo>
                  <a:pt x="175" y="1069"/>
                </a:lnTo>
                <a:lnTo>
                  <a:pt x="178" y="1069"/>
                </a:lnTo>
                <a:lnTo>
                  <a:pt x="178" y="1069"/>
                </a:lnTo>
                <a:lnTo>
                  <a:pt x="183" y="1068"/>
                </a:lnTo>
                <a:lnTo>
                  <a:pt x="188" y="1069"/>
                </a:lnTo>
                <a:lnTo>
                  <a:pt x="194" y="1069"/>
                </a:lnTo>
                <a:lnTo>
                  <a:pt x="194" y="1106"/>
                </a:lnTo>
                <a:lnTo>
                  <a:pt x="157" y="1106"/>
                </a:lnTo>
                <a:lnTo>
                  <a:pt x="147" y="1116"/>
                </a:lnTo>
                <a:lnTo>
                  <a:pt x="147" y="1399"/>
                </a:lnTo>
                <a:lnTo>
                  <a:pt x="157" y="1425"/>
                </a:lnTo>
                <a:lnTo>
                  <a:pt x="136" y="1446"/>
                </a:lnTo>
                <a:lnTo>
                  <a:pt x="37" y="1493"/>
                </a:lnTo>
                <a:lnTo>
                  <a:pt x="37" y="1493"/>
                </a:lnTo>
                <a:lnTo>
                  <a:pt x="33" y="1493"/>
                </a:lnTo>
                <a:lnTo>
                  <a:pt x="25" y="1493"/>
                </a:lnTo>
                <a:lnTo>
                  <a:pt x="21" y="1495"/>
                </a:lnTo>
                <a:lnTo>
                  <a:pt x="16" y="1496"/>
                </a:lnTo>
                <a:lnTo>
                  <a:pt x="13" y="1500"/>
                </a:lnTo>
                <a:lnTo>
                  <a:pt x="10" y="1504"/>
                </a:lnTo>
                <a:lnTo>
                  <a:pt x="10" y="1504"/>
                </a:lnTo>
                <a:lnTo>
                  <a:pt x="4" y="1525"/>
                </a:lnTo>
                <a:lnTo>
                  <a:pt x="0" y="1535"/>
                </a:lnTo>
                <a:lnTo>
                  <a:pt x="0" y="1535"/>
                </a:lnTo>
                <a:lnTo>
                  <a:pt x="9" y="1542"/>
                </a:lnTo>
                <a:lnTo>
                  <a:pt x="30" y="1556"/>
                </a:lnTo>
                <a:lnTo>
                  <a:pt x="51" y="1573"/>
                </a:lnTo>
                <a:lnTo>
                  <a:pt x="59" y="1581"/>
                </a:lnTo>
                <a:lnTo>
                  <a:pt x="63" y="1588"/>
                </a:lnTo>
                <a:lnTo>
                  <a:pt x="63" y="1588"/>
                </a:lnTo>
                <a:lnTo>
                  <a:pt x="67" y="1597"/>
                </a:lnTo>
                <a:lnTo>
                  <a:pt x="75" y="1610"/>
                </a:lnTo>
                <a:lnTo>
                  <a:pt x="97" y="1648"/>
                </a:lnTo>
                <a:lnTo>
                  <a:pt x="136" y="1713"/>
                </a:lnTo>
                <a:lnTo>
                  <a:pt x="136" y="1713"/>
                </a:lnTo>
                <a:lnTo>
                  <a:pt x="147" y="1728"/>
                </a:lnTo>
                <a:lnTo>
                  <a:pt x="158" y="1741"/>
                </a:lnTo>
                <a:lnTo>
                  <a:pt x="164" y="1745"/>
                </a:lnTo>
                <a:lnTo>
                  <a:pt x="169" y="1747"/>
                </a:lnTo>
                <a:lnTo>
                  <a:pt x="174" y="1747"/>
                </a:lnTo>
                <a:lnTo>
                  <a:pt x="177" y="1746"/>
                </a:lnTo>
                <a:lnTo>
                  <a:pt x="178" y="1745"/>
                </a:lnTo>
                <a:lnTo>
                  <a:pt x="178" y="1745"/>
                </a:lnTo>
                <a:lnTo>
                  <a:pt x="179" y="1742"/>
                </a:lnTo>
                <a:lnTo>
                  <a:pt x="181" y="1738"/>
                </a:lnTo>
                <a:lnTo>
                  <a:pt x="181" y="1730"/>
                </a:lnTo>
                <a:lnTo>
                  <a:pt x="179" y="1720"/>
                </a:lnTo>
                <a:lnTo>
                  <a:pt x="177" y="1708"/>
                </a:lnTo>
                <a:lnTo>
                  <a:pt x="171" y="1688"/>
                </a:lnTo>
                <a:lnTo>
                  <a:pt x="167" y="1677"/>
                </a:lnTo>
                <a:lnTo>
                  <a:pt x="167" y="1677"/>
                </a:lnTo>
                <a:lnTo>
                  <a:pt x="166" y="1666"/>
                </a:lnTo>
                <a:lnTo>
                  <a:pt x="165" y="1648"/>
                </a:lnTo>
                <a:lnTo>
                  <a:pt x="162" y="1619"/>
                </a:lnTo>
                <a:lnTo>
                  <a:pt x="162" y="1619"/>
                </a:lnTo>
                <a:lnTo>
                  <a:pt x="164" y="1611"/>
                </a:lnTo>
                <a:lnTo>
                  <a:pt x="167" y="1598"/>
                </a:lnTo>
                <a:lnTo>
                  <a:pt x="173" y="1588"/>
                </a:lnTo>
                <a:lnTo>
                  <a:pt x="175" y="1584"/>
                </a:lnTo>
                <a:lnTo>
                  <a:pt x="178" y="1582"/>
                </a:lnTo>
                <a:lnTo>
                  <a:pt x="178" y="1582"/>
                </a:lnTo>
                <a:lnTo>
                  <a:pt x="183" y="1580"/>
                </a:lnTo>
                <a:lnTo>
                  <a:pt x="192" y="1574"/>
                </a:lnTo>
                <a:lnTo>
                  <a:pt x="217" y="1559"/>
                </a:lnTo>
                <a:lnTo>
                  <a:pt x="251" y="1535"/>
                </a:lnTo>
                <a:lnTo>
                  <a:pt x="251" y="1535"/>
                </a:lnTo>
                <a:lnTo>
                  <a:pt x="257" y="1603"/>
                </a:lnTo>
                <a:lnTo>
                  <a:pt x="262" y="1682"/>
                </a:lnTo>
                <a:lnTo>
                  <a:pt x="262" y="1682"/>
                </a:lnTo>
                <a:lnTo>
                  <a:pt x="262" y="1696"/>
                </a:lnTo>
                <a:lnTo>
                  <a:pt x="262" y="1715"/>
                </a:lnTo>
                <a:lnTo>
                  <a:pt x="262" y="1730"/>
                </a:lnTo>
                <a:lnTo>
                  <a:pt x="262" y="1739"/>
                </a:lnTo>
                <a:lnTo>
                  <a:pt x="262" y="1739"/>
                </a:lnTo>
                <a:lnTo>
                  <a:pt x="263" y="1741"/>
                </a:lnTo>
                <a:lnTo>
                  <a:pt x="266" y="1741"/>
                </a:lnTo>
                <a:lnTo>
                  <a:pt x="274" y="1742"/>
                </a:lnTo>
                <a:lnTo>
                  <a:pt x="280" y="1743"/>
                </a:lnTo>
                <a:lnTo>
                  <a:pt x="283" y="1743"/>
                </a:lnTo>
                <a:lnTo>
                  <a:pt x="283" y="1745"/>
                </a:lnTo>
                <a:lnTo>
                  <a:pt x="283" y="1745"/>
                </a:lnTo>
                <a:lnTo>
                  <a:pt x="280" y="1754"/>
                </a:lnTo>
                <a:lnTo>
                  <a:pt x="279" y="1763"/>
                </a:lnTo>
                <a:lnTo>
                  <a:pt x="277" y="1772"/>
                </a:lnTo>
                <a:lnTo>
                  <a:pt x="277" y="1783"/>
                </a:lnTo>
                <a:lnTo>
                  <a:pt x="279" y="1792"/>
                </a:lnTo>
                <a:lnTo>
                  <a:pt x="283" y="1801"/>
                </a:lnTo>
                <a:lnTo>
                  <a:pt x="285" y="1805"/>
                </a:lnTo>
                <a:lnTo>
                  <a:pt x="288" y="1808"/>
                </a:lnTo>
                <a:lnTo>
                  <a:pt x="288" y="1808"/>
                </a:lnTo>
                <a:lnTo>
                  <a:pt x="294" y="1810"/>
                </a:lnTo>
                <a:lnTo>
                  <a:pt x="305" y="1813"/>
                </a:lnTo>
                <a:lnTo>
                  <a:pt x="338" y="1818"/>
                </a:lnTo>
                <a:lnTo>
                  <a:pt x="380" y="1822"/>
                </a:lnTo>
                <a:lnTo>
                  <a:pt x="428" y="1826"/>
                </a:lnTo>
                <a:lnTo>
                  <a:pt x="475" y="1826"/>
                </a:lnTo>
                <a:lnTo>
                  <a:pt x="516" y="1825"/>
                </a:lnTo>
                <a:lnTo>
                  <a:pt x="533" y="1823"/>
                </a:lnTo>
                <a:lnTo>
                  <a:pt x="546" y="1821"/>
                </a:lnTo>
                <a:lnTo>
                  <a:pt x="556" y="1817"/>
                </a:lnTo>
                <a:lnTo>
                  <a:pt x="559" y="1815"/>
                </a:lnTo>
                <a:lnTo>
                  <a:pt x="560" y="1813"/>
                </a:lnTo>
                <a:lnTo>
                  <a:pt x="560" y="1813"/>
                </a:lnTo>
                <a:lnTo>
                  <a:pt x="563" y="1804"/>
                </a:lnTo>
                <a:lnTo>
                  <a:pt x="566" y="1796"/>
                </a:lnTo>
                <a:lnTo>
                  <a:pt x="566" y="1788"/>
                </a:lnTo>
                <a:lnTo>
                  <a:pt x="566" y="1781"/>
                </a:lnTo>
                <a:lnTo>
                  <a:pt x="564" y="1777"/>
                </a:lnTo>
                <a:lnTo>
                  <a:pt x="563" y="1773"/>
                </a:lnTo>
                <a:lnTo>
                  <a:pt x="562" y="1772"/>
                </a:lnTo>
                <a:lnTo>
                  <a:pt x="560" y="1771"/>
                </a:lnTo>
                <a:lnTo>
                  <a:pt x="560" y="1771"/>
                </a:lnTo>
                <a:lnTo>
                  <a:pt x="551" y="1768"/>
                </a:lnTo>
                <a:lnTo>
                  <a:pt x="541" y="1767"/>
                </a:lnTo>
                <a:lnTo>
                  <a:pt x="524" y="1766"/>
                </a:lnTo>
                <a:lnTo>
                  <a:pt x="524" y="1766"/>
                </a:lnTo>
                <a:lnTo>
                  <a:pt x="513" y="1764"/>
                </a:lnTo>
                <a:lnTo>
                  <a:pt x="504" y="1763"/>
                </a:lnTo>
                <a:lnTo>
                  <a:pt x="486" y="1758"/>
                </a:lnTo>
                <a:lnTo>
                  <a:pt x="473" y="1753"/>
                </a:lnTo>
                <a:lnTo>
                  <a:pt x="466" y="1750"/>
                </a:lnTo>
                <a:lnTo>
                  <a:pt x="466" y="1750"/>
                </a:lnTo>
                <a:lnTo>
                  <a:pt x="463" y="1747"/>
                </a:lnTo>
                <a:lnTo>
                  <a:pt x="461" y="1741"/>
                </a:lnTo>
                <a:lnTo>
                  <a:pt x="457" y="1733"/>
                </a:lnTo>
                <a:lnTo>
                  <a:pt x="450" y="1724"/>
                </a:lnTo>
                <a:lnTo>
                  <a:pt x="450" y="1724"/>
                </a:lnTo>
                <a:lnTo>
                  <a:pt x="445" y="1718"/>
                </a:lnTo>
                <a:lnTo>
                  <a:pt x="439" y="1713"/>
                </a:lnTo>
                <a:lnTo>
                  <a:pt x="423" y="1704"/>
                </a:lnTo>
                <a:lnTo>
                  <a:pt x="403" y="1692"/>
                </a:lnTo>
                <a:lnTo>
                  <a:pt x="382" y="1671"/>
                </a:lnTo>
                <a:lnTo>
                  <a:pt x="351" y="1430"/>
                </a:lnTo>
                <a:lnTo>
                  <a:pt x="524" y="1436"/>
                </a:lnTo>
                <a:lnTo>
                  <a:pt x="534" y="1420"/>
                </a:lnTo>
                <a:lnTo>
                  <a:pt x="534" y="1137"/>
                </a:lnTo>
                <a:lnTo>
                  <a:pt x="524" y="1127"/>
                </a:lnTo>
                <a:lnTo>
                  <a:pt x="461" y="1132"/>
                </a:lnTo>
                <a:lnTo>
                  <a:pt x="429" y="1048"/>
                </a:lnTo>
                <a:lnTo>
                  <a:pt x="429" y="1048"/>
                </a:lnTo>
                <a:lnTo>
                  <a:pt x="416" y="1015"/>
                </a:lnTo>
                <a:lnTo>
                  <a:pt x="407" y="992"/>
                </a:lnTo>
                <a:lnTo>
                  <a:pt x="404" y="981"/>
                </a:lnTo>
                <a:lnTo>
                  <a:pt x="403" y="975"/>
                </a:lnTo>
                <a:lnTo>
                  <a:pt x="403" y="975"/>
                </a:lnTo>
                <a:lnTo>
                  <a:pt x="398" y="896"/>
                </a:lnTo>
                <a:lnTo>
                  <a:pt x="394" y="837"/>
                </a:lnTo>
                <a:lnTo>
                  <a:pt x="393" y="813"/>
                </a:lnTo>
                <a:lnTo>
                  <a:pt x="393" y="792"/>
                </a:lnTo>
                <a:lnTo>
                  <a:pt x="393" y="792"/>
                </a:lnTo>
                <a:lnTo>
                  <a:pt x="393" y="759"/>
                </a:lnTo>
                <a:lnTo>
                  <a:pt x="390" y="733"/>
                </a:lnTo>
                <a:lnTo>
                  <a:pt x="387" y="708"/>
                </a:lnTo>
                <a:lnTo>
                  <a:pt x="387" y="509"/>
                </a:lnTo>
                <a:lnTo>
                  <a:pt x="387" y="509"/>
                </a:lnTo>
                <a:lnTo>
                  <a:pt x="387" y="491"/>
                </a:lnTo>
                <a:lnTo>
                  <a:pt x="386" y="472"/>
                </a:lnTo>
                <a:lnTo>
                  <a:pt x="382" y="441"/>
                </a:lnTo>
                <a:lnTo>
                  <a:pt x="378" y="416"/>
                </a:lnTo>
                <a:lnTo>
                  <a:pt x="377" y="399"/>
                </a:lnTo>
                <a:lnTo>
                  <a:pt x="377" y="399"/>
                </a:lnTo>
                <a:lnTo>
                  <a:pt x="374" y="353"/>
                </a:lnTo>
                <a:lnTo>
                  <a:pt x="373" y="328"/>
                </a:lnTo>
                <a:lnTo>
                  <a:pt x="372" y="315"/>
                </a:lnTo>
                <a:lnTo>
                  <a:pt x="372" y="315"/>
                </a:lnTo>
                <a:lnTo>
                  <a:pt x="369" y="312"/>
                </a:lnTo>
                <a:lnTo>
                  <a:pt x="364" y="309"/>
                </a:lnTo>
                <a:lnTo>
                  <a:pt x="351" y="299"/>
                </a:lnTo>
                <a:lnTo>
                  <a:pt x="330" y="289"/>
                </a:lnTo>
                <a:lnTo>
                  <a:pt x="335" y="268"/>
                </a:lnTo>
                <a:lnTo>
                  <a:pt x="335" y="268"/>
                </a:lnTo>
                <a:lnTo>
                  <a:pt x="342" y="256"/>
                </a:lnTo>
                <a:lnTo>
                  <a:pt x="349" y="244"/>
                </a:lnTo>
                <a:lnTo>
                  <a:pt x="361" y="231"/>
                </a:lnTo>
                <a:lnTo>
                  <a:pt x="361" y="231"/>
                </a:lnTo>
                <a:lnTo>
                  <a:pt x="374" y="217"/>
                </a:lnTo>
                <a:lnTo>
                  <a:pt x="385" y="204"/>
                </a:lnTo>
                <a:lnTo>
                  <a:pt x="393" y="191"/>
                </a:lnTo>
                <a:lnTo>
                  <a:pt x="394" y="187"/>
                </a:lnTo>
                <a:lnTo>
                  <a:pt x="393" y="184"/>
                </a:lnTo>
                <a:lnTo>
                  <a:pt x="387" y="168"/>
                </a:lnTo>
                <a:lnTo>
                  <a:pt x="387" y="168"/>
                </a:lnTo>
                <a:lnTo>
                  <a:pt x="393" y="127"/>
                </a:lnTo>
                <a:lnTo>
                  <a:pt x="393" y="127"/>
                </a:lnTo>
                <a:lnTo>
                  <a:pt x="393" y="111"/>
                </a:lnTo>
                <a:lnTo>
                  <a:pt x="390" y="91"/>
                </a:lnTo>
                <a:lnTo>
                  <a:pt x="386" y="72"/>
                </a:lnTo>
                <a:lnTo>
                  <a:pt x="382" y="59"/>
                </a:lnTo>
                <a:lnTo>
                  <a:pt x="382" y="59"/>
                </a:lnTo>
                <a:lnTo>
                  <a:pt x="374" y="39"/>
                </a:lnTo>
                <a:lnTo>
                  <a:pt x="369" y="31"/>
                </a:lnTo>
                <a:lnTo>
                  <a:pt x="366" y="27"/>
                </a:lnTo>
                <a:lnTo>
                  <a:pt x="366" y="27"/>
                </a:lnTo>
                <a:lnTo>
                  <a:pt x="363" y="23"/>
                </a:lnTo>
                <a:lnTo>
                  <a:pt x="357" y="18"/>
                </a:lnTo>
                <a:lnTo>
                  <a:pt x="351" y="10"/>
                </a:lnTo>
                <a:lnTo>
                  <a:pt x="346" y="7"/>
                </a:lnTo>
                <a:lnTo>
                  <a:pt x="340" y="6"/>
                </a:lnTo>
                <a:lnTo>
                  <a:pt x="340" y="6"/>
                </a:lnTo>
                <a:lnTo>
                  <a:pt x="330" y="4"/>
                </a:lnTo>
                <a:lnTo>
                  <a:pt x="323" y="0"/>
                </a:lnTo>
                <a:lnTo>
                  <a:pt x="315" y="0"/>
                </a:lnTo>
                <a:lnTo>
                  <a:pt x="313" y="0"/>
                </a:lnTo>
                <a:lnTo>
                  <a:pt x="309" y="1"/>
                </a:lnTo>
                <a:lnTo>
                  <a:pt x="309" y="1"/>
                </a:lnTo>
                <a:lnTo>
                  <a:pt x="292" y="7"/>
                </a:lnTo>
                <a:lnTo>
                  <a:pt x="283" y="11"/>
                </a:lnTo>
                <a:lnTo>
                  <a:pt x="283" y="1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6">
            <a:extLst>
              <a:ext uri="{FF2B5EF4-FFF2-40B4-BE49-F238E27FC236}">
                <a16:creationId xmlns:a16="http://schemas.microsoft.com/office/drawing/2014/main" id="{A92650DE-339B-47DB-B802-2F4F7C83E030}"/>
              </a:ext>
            </a:extLst>
          </p:cNvPr>
          <p:cNvSpPr>
            <a:spLocks/>
          </p:cNvSpPr>
          <p:nvPr/>
        </p:nvSpPr>
        <p:spPr bwMode="auto">
          <a:xfrm>
            <a:off x="6643604" y="2753925"/>
            <a:ext cx="692202" cy="1674280"/>
          </a:xfrm>
          <a:custGeom>
            <a:avLst/>
            <a:gdLst>
              <a:gd name="T0" fmla="*/ 257 w 554"/>
              <a:gd name="T1" fmla="*/ 21 h 1340"/>
              <a:gd name="T2" fmla="*/ 237 w 554"/>
              <a:gd name="T3" fmla="*/ 39 h 1340"/>
              <a:gd name="T4" fmla="*/ 229 w 554"/>
              <a:gd name="T5" fmla="*/ 72 h 1340"/>
              <a:gd name="T6" fmla="*/ 228 w 554"/>
              <a:gd name="T7" fmla="*/ 122 h 1340"/>
              <a:gd name="T8" fmla="*/ 130 w 554"/>
              <a:gd name="T9" fmla="*/ 161 h 1340"/>
              <a:gd name="T10" fmla="*/ 79 w 554"/>
              <a:gd name="T11" fmla="*/ 188 h 1340"/>
              <a:gd name="T12" fmla="*/ 3 w 554"/>
              <a:gd name="T13" fmla="*/ 415 h 1340"/>
              <a:gd name="T14" fmla="*/ 5 w 554"/>
              <a:gd name="T15" fmla="*/ 444 h 1340"/>
              <a:gd name="T16" fmla="*/ 38 w 554"/>
              <a:gd name="T17" fmla="*/ 481 h 1340"/>
              <a:gd name="T18" fmla="*/ 101 w 554"/>
              <a:gd name="T19" fmla="*/ 503 h 1340"/>
              <a:gd name="T20" fmla="*/ 97 w 554"/>
              <a:gd name="T21" fmla="*/ 625 h 1340"/>
              <a:gd name="T22" fmla="*/ 112 w 554"/>
              <a:gd name="T23" fmla="*/ 634 h 1340"/>
              <a:gd name="T24" fmla="*/ 125 w 554"/>
              <a:gd name="T25" fmla="*/ 1027 h 1340"/>
              <a:gd name="T26" fmla="*/ 128 w 554"/>
              <a:gd name="T27" fmla="*/ 1096 h 1340"/>
              <a:gd name="T28" fmla="*/ 139 w 554"/>
              <a:gd name="T29" fmla="*/ 1178 h 1340"/>
              <a:gd name="T30" fmla="*/ 161 w 554"/>
              <a:gd name="T31" fmla="*/ 1254 h 1340"/>
              <a:gd name="T32" fmla="*/ 153 w 554"/>
              <a:gd name="T33" fmla="*/ 1321 h 1340"/>
              <a:gd name="T34" fmla="*/ 174 w 554"/>
              <a:gd name="T35" fmla="*/ 1334 h 1340"/>
              <a:gd name="T36" fmla="*/ 234 w 554"/>
              <a:gd name="T37" fmla="*/ 1338 h 1340"/>
              <a:gd name="T38" fmla="*/ 244 w 554"/>
              <a:gd name="T39" fmla="*/ 1324 h 1340"/>
              <a:gd name="T40" fmla="*/ 235 w 554"/>
              <a:gd name="T41" fmla="*/ 1310 h 1340"/>
              <a:gd name="T42" fmla="*/ 240 w 554"/>
              <a:gd name="T43" fmla="*/ 1269 h 1340"/>
              <a:gd name="T44" fmla="*/ 237 w 554"/>
              <a:gd name="T45" fmla="*/ 1089 h 1340"/>
              <a:gd name="T46" fmla="*/ 265 w 554"/>
              <a:gd name="T47" fmla="*/ 909 h 1340"/>
              <a:gd name="T48" fmla="*/ 295 w 554"/>
              <a:gd name="T49" fmla="*/ 808 h 1340"/>
              <a:gd name="T50" fmla="*/ 313 w 554"/>
              <a:gd name="T51" fmla="*/ 923 h 1340"/>
              <a:gd name="T52" fmla="*/ 337 w 554"/>
              <a:gd name="T53" fmla="*/ 986 h 1340"/>
              <a:gd name="T54" fmla="*/ 347 w 554"/>
              <a:gd name="T55" fmla="*/ 1029 h 1340"/>
              <a:gd name="T56" fmla="*/ 334 w 554"/>
              <a:gd name="T57" fmla="*/ 1122 h 1340"/>
              <a:gd name="T58" fmla="*/ 335 w 554"/>
              <a:gd name="T59" fmla="*/ 1220 h 1340"/>
              <a:gd name="T60" fmla="*/ 350 w 554"/>
              <a:gd name="T61" fmla="*/ 1298 h 1340"/>
              <a:gd name="T62" fmla="*/ 362 w 554"/>
              <a:gd name="T63" fmla="*/ 1323 h 1340"/>
              <a:gd name="T64" fmla="*/ 451 w 554"/>
              <a:gd name="T65" fmla="*/ 1340 h 1340"/>
              <a:gd name="T66" fmla="*/ 539 w 554"/>
              <a:gd name="T67" fmla="*/ 1332 h 1340"/>
              <a:gd name="T68" fmla="*/ 552 w 554"/>
              <a:gd name="T69" fmla="*/ 1321 h 1340"/>
              <a:gd name="T70" fmla="*/ 546 w 554"/>
              <a:gd name="T71" fmla="*/ 1305 h 1340"/>
              <a:gd name="T72" fmla="*/ 454 w 554"/>
              <a:gd name="T73" fmla="*/ 1261 h 1340"/>
              <a:gd name="T74" fmla="*/ 455 w 554"/>
              <a:gd name="T75" fmla="*/ 1109 h 1340"/>
              <a:gd name="T76" fmla="*/ 455 w 554"/>
              <a:gd name="T77" fmla="*/ 1033 h 1340"/>
              <a:gd name="T78" fmla="*/ 465 w 554"/>
              <a:gd name="T79" fmla="*/ 969 h 1340"/>
              <a:gd name="T80" fmla="*/ 473 w 554"/>
              <a:gd name="T81" fmla="*/ 848 h 1340"/>
              <a:gd name="T82" fmla="*/ 448 w 554"/>
              <a:gd name="T83" fmla="*/ 580 h 1340"/>
              <a:gd name="T84" fmla="*/ 447 w 554"/>
              <a:gd name="T85" fmla="*/ 541 h 1340"/>
              <a:gd name="T86" fmla="*/ 440 w 554"/>
              <a:gd name="T87" fmla="*/ 522 h 1340"/>
              <a:gd name="T88" fmla="*/ 435 w 554"/>
              <a:gd name="T89" fmla="*/ 502 h 1340"/>
              <a:gd name="T90" fmla="*/ 476 w 554"/>
              <a:gd name="T91" fmla="*/ 496 h 1340"/>
              <a:gd name="T92" fmla="*/ 485 w 554"/>
              <a:gd name="T93" fmla="*/ 475 h 1340"/>
              <a:gd name="T94" fmla="*/ 477 w 554"/>
              <a:gd name="T95" fmla="*/ 429 h 1340"/>
              <a:gd name="T96" fmla="*/ 470 w 554"/>
              <a:gd name="T97" fmla="*/ 360 h 1340"/>
              <a:gd name="T98" fmla="*/ 454 w 554"/>
              <a:gd name="T99" fmla="*/ 313 h 1340"/>
              <a:gd name="T100" fmla="*/ 436 w 554"/>
              <a:gd name="T101" fmla="*/ 214 h 1340"/>
              <a:gd name="T102" fmla="*/ 410 w 554"/>
              <a:gd name="T103" fmla="*/ 185 h 1340"/>
              <a:gd name="T104" fmla="*/ 391 w 554"/>
              <a:gd name="T105" fmla="*/ 148 h 1340"/>
              <a:gd name="T106" fmla="*/ 393 w 554"/>
              <a:gd name="T107" fmla="*/ 110 h 1340"/>
              <a:gd name="T108" fmla="*/ 372 w 554"/>
              <a:gd name="T109" fmla="*/ 30 h 1340"/>
              <a:gd name="T110" fmla="*/ 342 w 554"/>
              <a:gd name="T111" fmla="*/ 9 h 1340"/>
              <a:gd name="T112" fmla="*/ 305 w 554"/>
              <a:gd name="T113" fmla="*/ 0 h 1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54" h="1340">
                <a:moveTo>
                  <a:pt x="305" y="0"/>
                </a:moveTo>
                <a:lnTo>
                  <a:pt x="305" y="0"/>
                </a:lnTo>
                <a:lnTo>
                  <a:pt x="290" y="5"/>
                </a:lnTo>
                <a:lnTo>
                  <a:pt x="268" y="15"/>
                </a:lnTo>
                <a:lnTo>
                  <a:pt x="257" y="21"/>
                </a:lnTo>
                <a:lnTo>
                  <a:pt x="247" y="27"/>
                </a:lnTo>
                <a:lnTo>
                  <a:pt x="240" y="33"/>
                </a:lnTo>
                <a:lnTo>
                  <a:pt x="238" y="35"/>
                </a:lnTo>
                <a:lnTo>
                  <a:pt x="237" y="39"/>
                </a:lnTo>
                <a:lnTo>
                  <a:pt x="237" y="39"/>
                </a:lnTo>
                <a:lnTo>
                  <a:pt x="234" y="48"/>
                </a:lnTo>
                <a:lnTo>
                  <a:pt x="233" y="55"/>
                </a:lnTo>
                <a:lnTo>
                  <a:pt x="231" y="63"/>
                </a:lnTo>
                <a:lnTo>
                  <a:pt x="229" y="72"/>
                </a:lnTo>
                <a:lnTo>
                  <a:pt x="229" y="72"/>
                </a:lnTo>
                <a:lnTo>
                  <a:pt x="227" y="94"/>
                </a:lnTo>
                <a:lnTo>
                  <a:pt x="226" y="102"/>
                </a:lnTo>
                <a:lnTo>
                  <a:pt x="226" y="109"/>
                </a:lnTo>
                <a:lnTo>
                  <a:pt x="226" y="109"/>
                </a:lnTo>
                <a:lnTo>
                  <a:pt x="228" y="122"/>
                </a:lnTo>
                <a:lnTo>
                  <a:pt x="229" y="128"/>
                </a:lnTo>
                <a:lnTo>
                  <a:pt x="229" y="128"/>
                </a:lnTo>
                <a:lnTo>
                  <a:pt x="207" y="134"/>
                </a:lnTo>
                <a:lnTo>
                  <a:pt x="158" y="151"/>
                </a:lnTo>
                <a:lnTo>
                  <a:pt x="130" y="161"/>
                </a:lnTo>
                <a:lnTo>
                  <a:pt x="106" y="170"/>
                </a:lnTo>
                <a:lnTo>
                  <a:pt x="97" y="175"/>
                </a:lnTo>
                <a:lnTo>
                  <a:pt x="88" y="180"/>
                </a:lnTo>
                <a:lnTo>
                  <a:pt x="82" y="185"/>
                </a:lnTo>
                <a:lnTo>
                  <a:pt x="79" y="188"/>
                </a:lnTo>
                <a:lnTo>
                  <a:pt x="79" y="188"/>
                </a:lnTo>
                <a:lnTo>
                  <a:pt x="63" y="232"/>
                </a:lnTo>
                <a:lnTo>
                  <a:pt x="37" y="311"/>
                </a:lnTo>
                <a:lnTo>
                  <a:pt x="12" y="388"/>
                </a:lnTo>
                <a:lnTo>
                  <a:pt x="3" y="415"/>
                </a:lnTo>
                <a:lnTo>
                  <a:pt x="0" y="429"/>
                </a:lnTo>
                <a:lnTo>
                  <a:pt x="0" y="429"/>
                </a:lnTo>
                <a:lnTo>
                  <a:pt x="0" y="433"/>
                </a:lnTo>
                <a:lnTo>
                  <a:pt x="1" y="438"/>
                </a:lnTo>
                <a:lnTo>
                  <a:pt x="5" y="444"/>
                </a:lnTo>
                <a:lnTo>
                  <a:pt x="8" y="451"/>
                </a:lnTo>
                <a:lnTo>
                  <a:pt x="13" y="457"/>
                </a:lnTo>
                <a:lnTo>
                  <a:pt x="20" y="464"/>
                </a:lnTo>
                <a:lnTo>
                  <a:pt x="38" y="481"/>
                </a:lnTo>
                <a:lnTo>
                  <a:pt x="38" y="481"/>
                </a:lnTo>
                <a:lnTo>
                  <a:pt x="49" y="488"/>
                </a:lnTo>
                <a:lnTo>
                  <a:pt x="61" y="494"/>
                </a:lnTo>
                <a:lnTo>
                  <a:pt x="73" y="498"/>
                </a:lnTo>
                <a:lnTo>
                  <a:pt x="84" y="500"/>
                </a:lnTo>
                <a:lnTo>
                  <a:pt x="101" y="503"/>
                </a:lnTo>
                <a:lnTo>
                  <a:pt x="109" y="504"/>
                </a:lnTo>
                <a:lnTo>
                  <a:pt x="109" y="504"/>
                </a:lnTo>
                <a:lnTo>
                  <a:pt x="101" y="566"/>
                </a:lnTo>
                <a:lnTo>
                  <a:pt x="98" y="610"/>
                </a:lnTo>
                <a:lnTo>
                  <a:pt x="97" y="625"/>
                </a:lnTo>
                <a:lnTo>
                  <a:pt x="97" y="629"/>
                </a:lnTo>
                <a:lnTo>
                  <a:pt x="98" y="631"/>
                </a:lnTo>
                <a:lnTo>
                  <a:pt x="98" y="631"/>
                </a:lnTo>
                <a:lnTo>
                  <a:pt x="107" y="634"/>
                </a:lnTo>
                <a:lnTo>
                  <a:pt x="112" y="634"/>
                </a:lnTo>
                <a:lnTo>
                  <a:pt x="112" y="634"/>
                </a:lnTo>
                <a:lnTo>
                  <a:pt x="128" y="976"/>
                </a:lnTo>
                <a:lnTo>
                  <a:pt x="128" y="976"/>
                </a:lnTo>
                <a:lnTo>
                  <a:pt x="128" y="1001"/>
                </a:lnTo>
                <a:lnTo>
                  <a:pt x="125" y="1027"/>
                </a:lnTo>
                <a:lnTo>
                  <a:pt x="124" y="1049"/>
                </a:lnTo>
                <a:lnTo>
                  <a:pt x="123" y="1060"/>
                </a:lnTo>
                <a:lnTo>
                  <a:pt x="124" y="1070"/>
                </a:lnTo>
                <a:lnTo>
                  <a:pt x="124" y="1070"/>
                </a:lnTo>
                <a:lnTo>
                  <a:pt x="128" y="1096"/>
                </a:lnTo>
                <a:lnTo>
                  <a:pt x="133" y="1128"/>
                </a:lnTo>
                <a:lnTo>
                  <a:pt x="137" y="1159"/>
                </a:lnTo>
                <a:lnTo>
                  <a:pt x="139" y="1171"/>
                </a:lnTo>
                <a:lnTo>
                  <a:pt x="139" y="1178"/>
                </a:lnTo>
                <a:lnTo>
                  <a:pt x="139" y="1178"/>
                </a:lnTo>
                <a:lnTo>
                  <a:pt x="140" y="1186"/>
                </a:lnTo>
                <a:lnTo>
                  <a:pt x="142" y="1196"/>
                </a:lnTo>
                <a:lnTo>
                  <a:pt x="151" y="1222"/>
                </a:lnTo>
                <a:lnTo>
                  <a:pt x="161" y="1254"/>
                </a:lnTo>
                <a:lnTo>
                  <a:pt x="161" y="1254"/>
                </a:lnTo>
                <a:lnTo>
                  <a:pt x="158" y="1279"/>
                </a:lnTo>
                <a:lnTo>
                  <a:pt x="155" y="1299"/>
                </a:lnTo>
                <a:lnTo>
                  <a:pt x="154" y="1314"/>
                </a:lnTo>
                <a:lnTo>
                  <a:pt x="154" y="1314"/>
                </a:lnTo>
                <a:lnTo>
                  <a:pt x="153" y="1321"/>
                </a:lnTo>
                <a:lnTo>
                  <a:pt x="153" y="1324"/>
                </a:lnTo>
                <a:lnTo>
                  <a:pt x="154" y="1327"/>
                </a:lnTo>
                <a:lnTo>
                  <a:pt x="158" y="1330"/>
                </a:lnTo>
                <a:lnTo>
                  <a:pt x="164" y="1332"/>
                </a:lnTo>
                <a:lnTo>
                  <a:pt x="174" y="1334"/>
                </a:lnTo>
                <a:lnTo>
                  <a:pt x="188" y="1336"/>
                </a:lnTo>
                <a:lnTo>
                  <a:pt x="188" y="1336"/>
                </a:lnTo>
                <a:lnTo>
                  <a:pt x="216" y="1339"/>
                </a:lnTo>
                <a:lnTo>
                  <a:pt x="226" y="1338"/>
                </a:lnTo>
                <a:lnTo>
                  <a:pt x="234" y="1338"/>
                </a:lnTo>
                <a:lnTo>
                  <a:pt x="240" y="1335"/>
                </a:lnTo>
                <a:lnTo>
                  <a:pt x="244" y="1333"/>
                </a:lnTo>
                <a:lnTo>
                  <a:pt x="245" y="1329"/>
                </a:lnTo>
                <a:lnTo>
                  <a:pt x="244" y="1324"/>
                </a:lnTo>
                <a:lnTo>
                  <a:pt x="244" y="1324"/>
                </a:lnTo>
                <a:lnTo>
                  <a:pt x="243" y="1321"/>
                </a:lnTo>
                <a:lnTo>
                  <a:pt x="241" y="1318"/>
                </a:lnTo>
                <a:lnTo>
                  <a:pt x="238" y="1316"/>
                </a:lnTo>
                <a:lnTo>
                  <a:pt x="235" y="1314"/>
                </a:lnTo>
                <a:lnTo>
                  <a:pt x="235" y="1310"/>
                </a:lnTo>
                <a:lnTo>
                  <a:pt x="235" y="1304"/>
                </a:lnTo>
                <a:lnTo>
                  <a:pt x="237" y="1294"/>
                </a:lnTo>
                <a:lnTo>
                  <a:pt x="237" y="1294"/>
                </a:lnTo>
                <a:lnTo>
                  <a:pt x="239" y="1279"/>
                </a:lnTo>
                <a:lnTo>
                  <a:pt x="240" y="1269"/>
                </a:lnTo>
                <a:lnTo>
                  <a:pt x="240" y="1257"/>
                </a:lnTo>
                <a:lnTo>
                  <a:pt x="240" y="1257"/>
                </a:lnTo>
                <a:lnTo>
                  <a:pt x="240" y="1230"/>
                </a:lnTo>
                <a:lnTo>
                  <a:pt x="239" y="1178"/>
                </a:lnTo>
                <a:lnTo>
                  <a:pt x="237" y="1089"/>
                </a:lnTo>
                <a:lnTo>
                  <a:pt x="237" y="1089"/>
                </a:lnTo>
                <a:lnTo>
                  <a:pt x="238" y="1073"/>
                </a:lnTo>
                <a:lnTo>
                  <a:pt x="241" y="1048"/>
                </a:lnTo>
                <a:lnTo>
                  <a:pt x="252" y="981"/>
                </a:lnTo>
                <a:lnTo>
                  <a:pt x="265" y="909"/>
                </a:lnTo>
                <a:lnTo>
                  <a:pt x="273" y="879"/>
                </a:lnTo>
                <a:lnTo>
                  <a:pt x="278" y="856"/>
                </a:lnTo>
                <a:lnTo>
                  <a:pt x="278" y="856"/>
                </a:lnTo>
                <a:lnTo>
                  <a:pt x="288" y="826"/>
                </a:lnTo>
                <a:lnTo>
                  <a:pt x="295" y="808"/>
                </a:lnTo>
                <a:lnTo>
                  <a:pt x="301" y="796"/>
                </a:lnTo>
                <a:lnTo>
                  <a:pt x="301" y="796"/>
                </a:lnTo>
                <a:lnTo>
                  <a:pt x="305" y="854"/>
                </a:lnTo>
                <a:lnTo>
                  <a:pt x="311" y="901"/>
                </a:lnTo>
                <a:lnTo>
                  <a:pt x="313" y="923"/>
                </a:lnTo>
                <a:lnTo>
                  <a:pt x="316" y="938"/>
                </a:lnTo>
                <a:lnTo>
                  <a:pt x="316" y="938"/>
                </a:lnTo>
                <a:lnTo>
                  <a:pt x="319" y="951"/>
                </a:lnTo>
                <a:lnTo>
                  <a:pt x="325" y="963"/>
                </a:lnTo>
                <a:lnTo>
                  <a:pt x="337" y="986"/>
                </a:lnTo>
                <a:lnTo>
                  <a:pt x="343" y="998"/>
                </a:lnTo>
                <a:lnTo>
                  <a:pt x="347" y="1010"/>
                </a:lnTo>
                <a:lnTo>
                  <a:pt x="348" y="1016"/>
                </a:lnTo>
                <a:lnTo>
                  <a:pt x="348" y="1022"/>
                </a:lnTo>
                <a:lnTo>
                  <a:pt x="347" y="1029"/>
                </a:lnTo>
                <a:lnTo>
                  <a:pt x="345" y="1036"/>
                </a:lnTo>
                <a:lnTo>
                  <a:pt x="345" y="1036"/>
                </a:lnTo>
                <a:lnTo>
                  <a:pt x="342" y="1053"/>
                </a:lnTo>
                <a:lnTo>
                  <a:pt x="339" y="1074"/>
                </a:lnTo>
                <a:lnTo>
                  <a:pt x="334" y="1122"/>
                </a:lnTo>
                <a:lnTo>
                  <a:pt x="331" y="1167"/>
                </a:lnTo>
                <a:lnTo>
                  <a:pt x="331" y="1198"/>
                </a:lnTo>
                <a:lnTo>
                  <a:pt x="331" y="1198"/>
                </a:lnTo>
                <a:lnTo>
                  <a:pt x="332" y="1208"/>
                </a:lnTo>
                <a:lnTo>
                  <a:pt x="335" y="1220"/>
                </a:lnTo>
                <a:lnTo>
                  <a:pt x="341" y="1248"/>
                </a:lnTo>
                <a:lnTo>
                  <a:pt x="349" y="1280"/>
                </a:lnTo>
                <a:lnTo>
                  <a:pt x="349" y="1280"/>
                </a:lnTo>
                <a:lnTo>
                  <a:pt x="349" y="1285"/>
                </a:lnTo>
                <a:lnTo>
                  <a:pt x="350" y="1298"/>
                </a:lnTo>
                <a:lnTo>
                  <a:pt x="353" y="1312"/>
                </a:lnTo>
                <a:lnTo>
                  <a:pt x="354" y="1317"/>
                </a:lnTo>
                <a:lnTo>
                  <a:pt x="357" y="1321"/>
                </a:lnTo>
                <a:lnTo>
                  <a:pt x="357" y="1321"/>
                </a:lnTo>
                <a:lnTo>
                  <a:pt x="362" y="1323"/>
                </a:lnTo>
                <a:lnTo>
                  <a:pt x="373" y="1327"/>
                </a:lnTo>
                <a:lnTo>
                  <a:pt x="399" y="1333"/>
                </a:lnTo>
                <a:lnTo>
                  <a:pt x="428" y="1338"/>
                </a:lnTo>
                <a:lnTo>
                  <a:pt x="441" y="1340"/>
                </a:lnTo>
                <a:lnTo>
                  <a:pt x="451" y="1340"/>
                </a:lnTo>
                <a:lnTo>
                  <a:pt x="451" y="1340"/>
                </a:lnTo>
                <a:lnTo>
                  <a:pt x="476" y="1339"/>
                </a:lnTo>
                <a:lnTo>
                  <a:pt x="509" y="1336"/>
                </a:lnTo>
                <a:lnTo>
                  <a:pt x="526" y="1334"/>
                </a:lnTo>
                <a:lnTo>
                  <a:pt x="539" y="1332"/>
                </a:lnTo>
                <a:lnTo>
                  <a:pt x="545" y="1329"/>
                </a:lnTo>
                <a:lnTo>
                  <a:pt x="549" y="1327"/>
                </a:lnTo>
                <a:lnTo>
                  <a:pt x="551" y="1324"/>
                </a:lnTo>
                <a:lnTo>
                  <a:pt x="552" y="1321"/>
                </a:lnTo>
                <a:lnTo>
                  <a:pt x="552" y="1321"/>
                </a:lnTo>
                <a:lnTo>
                  <a:pt x="554" y="1312"/>
                </a:lnTo>
                <a:lnTo>
                  <a:pt x="554" y="1310"/>
                </a:lnTo>
                <a:lnTo>
                  <a:pt x="552" y="1308"/>
                </a:lnTo>
                <a:lnTo>
                  <a:pt x="551" y="1306"/>
                </a:lnTo>
                <a:lnTo>
                  <a:pt x="546" y="1305"/>
                </a:lnTo>
                <a:lnTo>
                  <a:pt x="530" y="1299"/>
                </a:lnTo>
                <a:lnTo>
                  <a:pt x="530" y="1299"/>
                </a:lnTo>
                <a:lnTo>
                  <a:pt x="505" y="1288"/>
                </a:lnTo>
                <a:lnTo>
                  <a:pt x="481" y="1275"/>
                </a:lnTo>
                <a:lnTo>
                  <a:pt x="454" y="1261"/>
                </a:lnTo>
                <a:lnTo>
                  <a:pt x="473" y="1257"/>
                </a:lnTo>
                <a:lnTo>
                  <a:pt x="473" y="1257"/>
                </a:lnTo>
                <a:lnTo>
                  <a:pt x="464" y="1182"/>
                </a:lnTo>
                <a:lnTo>
                  <a:pt x="457" y="1128"/>
                </a:lnTo>
                <a:lnTo>
                  <a:pt x="455" y="1109"/>
                </a:lnTo>
                <a:lnTo>
                  <a:pt x="454" y="1100"/>
                </a:lnTo>
                <a:lnTo>
                  <a:pt x="454" y="1100"/>
                </a:lnTo>
                <a:lnTo>
                  <a:pt x="455" y="1083"/>
                </a:lnTo>
                <a:lnTo>
                  <a:pt x="455" y="1052"/>
                </a:lnTo>
                <a:lnTo>
                  <a:pt x="455" y="1033"/>
                </a:lnTo>
                <a:lnTo>
                  <a:pt x="457" y="1015"/>
                </a:lnTo>
                <a:lnTo>
                  <a:pt x="459" y="998"/>
                </a:lnTo>
                <a:lnTo>
                  <a:pt x="463" y="984"/>
                </a:lnTo>
                <a:lnTo>
                  <a:pt x="463" y="984"/>
                </a:lnTo>
                <a:lnTo>
                  <a:pt x="465" y="969"/>
                </a:lnTo>
                <a:lnTo>
                  <a:pt x="469" y="952"/>
                </a:lnTo>
                <a:lnTo>
                  <a:pt x="472" y="915"/>
                </a:lnTo>
                <a:lnTo>
                  <a:pt x="473" y="878"/>
                </a:lnTo>
                <a:lnTo>
                  <a:pt x="473" y="848"/>
                </a:lnTo>
                <a:lnTo>
                  <a:pt x="473" y="848"/>
                </a:lnTo>
                <a:lnTo>
                  <a:pt x="470" y="795"/>
                </a:lnTo>
                <a:lnTo>
                  <a:pt x="463" y="706"/>
                </a:lnTo>
                <a:lnTo>
                  <a:pt x="454" y="620"/>
                </a:lnTo>
                <a:lnTo>
                  <a:pt x="451" y="590"/>
                </a:lnTo>
                <a:lnTo>
                  <a:pt x="448" y="580"/>
                </a:lnTo>
                <a:lnTo>
                  <a:pt x="447" y="574"/>
                </a:lnTo>
                <a:lnTo>
                  <a:pt x="447" y="574"/>
                </a:lnTo>
                <a:lnTo>
                  <a:pt x="439" y="558"/>
                </a:lnTo>
                <a:lnTo>
                  <a:pt x="436" y="552"/>
                </a:lnTo>
                <a:lnTo>
                  <a:pt x="447" y="541"/>
                </a:lnTo>
                <a:lnTo>
                  <a:pt x="447" y="541"/>
                </a:lnTo>
                <a:lnTo>
                  <a:pt x="446" y="534"/>
                </a:lnTo>
                <a:lnTo>
                  <a:pt x="444" y="528"/>
                </a:lnTo>
                <a:lnTo>
                  <a:pt x="440" y="522"/>
                </a:lnTo>
                <a:lnTo>
                  <a:pt x="440" y="522"/>
                </a:lnTo>
                <a:lnTo>
                  <a:pt x="436" y="517"/>
                </a:lnTo>
                <a:lnTo>
                  <a:pt x="433" y="509"/>
                </a:lnTo>
                <a:lnTo>
                  <a:pt x="428" y="499"/>
                </a:lnTo>
                <a:lnTo>
                  <a:pt x="428" y="499"/>
                </a:lnTo>
                <a:lnTo>
                  <a:pt x="435" y="502"/>
                </a:lnTo>
                <a:lnTo>
                  <a:pt x="442" y="502"/>
                </a:lnTo>
                <a:lnTo>
                  <a:pt x="451" y="502"/>
                </a:lnTo>
                <a:lnTo>
                  <a:pt x="459" y="502"/>
                </a:lnTo>
                <a:lnTo>
                  <a:pt x="469" y="499"/>
                </a:lnTo>
                <a:lnTo>
                  <a:pt x="476" y="496"/>
                </a:lnTo>
                <a:lnTo>
                  <a:pt x="478" y="492"/>
                </a:lnTo>
                <a:lnTo>
                  <a:pt x="481" y="488"/>
                </a:lnTo>
                <a:lnTo>
                  <a:pt x="481" y="488"/>
                </a:lnTo>
                <a:lnTo>
                  <a:pt x="484" y="481"/>
                </a:lnTo>
                <a:lnTo>
                  <a:pt x="485" y="475"/>
                </a:lnTo>
                <a:lnTo>
                  <a:pt x="484" y="469"/>
                </a:lnTo>
                <a:lnTo>
                  <a:pt x="483" y="463"/>
                </a:lnTo>
                <a:lnTo>
                  <a:pt x="479" y="449"/>
                </a:lnTo>
                <a:lnTo>
                  <a:pt x="477" y="439"/>
                </a:lnTo>
                <a:lnTo>
                  <a:pt x="477" y="429"/>
                </a:lnTo>
                <a:lnTo>
                  <a:pt x="477" y="429"/>
                </a:lnTo>
                <a:lnTo>
                  <a:pt x="477" y="405"/>
                </a:lnTo>
                <a:lnTo>
                  <a:pt x="476" y="384"/>
                </a:lnTo>
                <a:lnTo>
                  <a:pt x="472" y="370"/>
                </a:lnTo>
                <a:lnTo>
                  <a:pt x="470" y="360"/>
                </a:lnTo>
                <a:lnTo>
                  <a:pt x="470" y="360"/>
                </a:lnTo>
                <a:lnTo>
                  <a:pt x="466" y="354"/>
                </a:lnTo>
                <a:lnTo>
                  <a:pt x="461" y="345"/>
                </a:lnTo>
                <a:lnTo>
                  <a:pt x="458" y="330"/>
                </a:lnTo>
                <a:lnTo>
                  <a:pt x="454" y="313"/>
                </a:lnTo>
                <a:lnTo>
                  <a:pt x="454" y="313"/>
                </a:lnTo>
                <a:lnTo>
                  <a:pt x="451" y="286"/>
                </a:lnTo>
                <a:lnTo>
                  <a:pt x="445" y="256"/>
                </a:lnTo>
                <a:lnTo>
                  <a:pt x="439" y="230"/>
                </a:lnTo>
                <a:lnTo>
                  <a:pt x="436" y="214"/>
                </a:lnTo>
                <a:lnTo>
                  <a:pt x="436" y="214"/>
                </a:lnTo>
                <a:lnTo>
                  <a:pt x="435" y="211"/>
                </a:lnTo>
                <a:lnTo>
                  <a:pt x="432" y="206"/>
                </a:lnTo>
                <a:lnTo>
                  <a:pt x="423" y="197"/>
                </a:lnTo>
                <a:lnTo>
                  <a:pt x="410" y="185"/>
                </a:lnTo>
                <a:lnTo>
                  <a:pt x="380" y="174"/>
                </a:lnTo>
                <a:lnTo>
                  <a:pt x="380" y="174"/>
                </a:lnTo>
                <a:lnTo>
                  <a:pt x="383" y="169"/>
                </a:lnTo>
                <a:lnTo>
                  <a:pt x="387" y="156"/>
                </a:lnTo>
                <a:lnTo>
                  <a:pt x="391" y="148"/>
                </a:lnTo>
                <a:lnTo>
                  <a:pt x="393" y="139"/>
                </a:lnTo>
                <a:lnTo>
                  <a:pt x="394" y="130"/>
                </a:lnTo>
                <a:lnTo>
                  <a:pt x="394" y="121"/>
                </a:lnTo>
                <a:lnTo>
                  <a:pt x="394" y="121"/>
                </a:lnTo>
                <a:lnTo>
                  <a:pt x="393" y="110"/>
                </a:lnTo>
                <a:lnTo>
                  <a:pt x="391" y="98"/>
                </a:lnTo>
                <a:lnTo>
                  <a:pt x="385" y="72"/>
                </a:lnTo>
                <a:lnTo>
                  <a:pt x="378" y="47"/>
                </a:lnTo>
                <a:lnTo>
                  <a:pt x="372" y="30"/>
                </a:lnTo>
                <a:lnTo>
                  <a:pt x="372" y="30"/>
                </a:lnTo>
                <a:lnTo>
                  <a:pt x="369" y="27"/>
                </a:lnTo>
                <a:lnTo>
                  <a:pt x="365" y="22"/>
                </a:lnTo>
                <a:lnTo>
                  <a:pt x="355" y="15"/>
                </a:lnTo>
                <a:lnTo>
                  <a:pt x="345" y="10"/>
                </a:lnTo>
                <a:lnTo>
                  <a:pt x="342" y="9"/>
                </a:lnTo>
                <a:lnTo>
                  <a:pt x="342" y="9"/>
                </a:lnTo>
                <a:lnTo>
                  <a:pt x="328" y="4"/>
                </a:lnTo>
                <a:lnTo>
                  <a:pt x="314" y="0"/>
                </a:lnTo>
                <a:lnTo>
                  <a:pt x="308" y="0"/>
                </a:lnTo>
                <a:lnTo>
                  <a:pt x="305" y="0"/>
                </a:lnTo>
                <a:lnTo>
                  <a:pt x="305" y="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B524E864-91C3-4C4F-B543-CBB025365863}"/>
              </a:ext>
            </a:extLst>
          </p:cNvPr>
          <p:cNvSpPr>
            <a:spLocks/>
          </p:cNvSpPr>
          <p:nvPr/>
        </p:nvSpPr>
        <p:spPr bwMode="auto">
          <a:xfrm>
            <a:off x="8373495" y="2753925"/>
            <a:ext cx="608489" cy="1674280"/>
          </a:xfrm>
          <a:custGeom>
            <a:avLst/>
            <a:gdLst>
              <a:gd name="T0" fmla="*/ 269 w 487"/>
              <a:gd name="T1" fmla="*/ 0 h 1340"/>
              <a:gd name="T2" fmla="*/ 216 w 487"/>
              <a:gd name="T3" fmla="*/ 23 h 1340"/>
              <a:gd name="T4" fmla="*/ 192 w 487"/>
              <a:gd name="T5" fmla="*/ 65 h 1340"/>
              <a:gd name="T6" fmla="*/ 198 w 487"/>
              <a:gd name="T7" fmla="*/ 81 h 1340"/>
              <a:gd name="T8" fmla="*/ 202 w 487"/>
              <a:gd name="T9" fmla="*/ 96 h 1340"/>
              <a:gd name="T10" fmla="*/ 196 w 487"/>
              <a:gd name="T11" fmla="*/ 115 h 1340"/>
              <a:gd name="T12" fmla="*/ 211 w 487"/>
              <a:gd name="T13" fmla="*/ 137 h 1340"/>
              <a:gd name="T14" fmla="*/ 217 w 487"/>
              <a:gd name="T15" fmla="*/ 170 h 1340"/>
              <a:gd name="T16" fmla="*/ 95 w 487"/>
              <a:gd name="T17" fmla="*/ 224 h 1340"/>
              <a:gd name="T18" fmla="*/ 50 w 487"/>
              <a:gd name="T19" fmla="*/ 323 h 1340"/>
              <a:gd name="T20" fmla="*/ 46 w 487"/>
              <a:gd name="T21" fmla="*/ 359 h 1340"/>
              <a:gd name="T22" fmla="*/ 26 w 487"/>
              <a:gd name="T23" fmla="*/ 441 h 1340"/>
              <a:gd name="T24" fmla="*/ 8 w 487"/>
              <a:gd name="T25" fmla="*/ 519 h 1340"/>
              <a:gd name="T26" fmla="*/ 19 w 487"/>
              <a:gd name="T27" fmla="*/ 668 h 1340"/>
              <a:gd name="T28" fmla="*/ 44 w 487"/>
              <a:gd name="T29" fmla="*/ 705 h 1340"/>
              <a:gd name="T30" fmla="*/ 55 w 487"/>
              <a:gd name="T31" fmla="*/ 702 h 1340"/>
              <a:gd name="T32" fmla="*/ 40 w 487"/>
              <a:gd name="T33" fmla="*/ 667 h 1340"/>
              <a:gd name="T34" fmla="*/ 50 w 487"/>
              <a:gd name="T35" fmla="*/ 646 h 1340"/>
              <a:gd name="T36" fmla="*/ 56 w 487"/>
              <a:gd name="T37" fmla="*/ 677 h 1340"/>
              <a:gd name="T38" fmla="*/ 65 w 487"/>
              <a:gd name="T39" fmla="*/ 643 h 1340"/>
              <a:gd name="T40" fmla="*/ 67 w 487"/>
              <a:gd name="T41" fmla="*/ 573 h 1340"/>
              <a:gd name="T42" fmla="*/ 87 w 487"/>
              <a:gd name="T43" fmla="*/ 522 h 1340"/>
              <a:gd name="T44" fmla="*/ 95 w 487"/>
              <a:gd name="T45" fmla="*/ 531 h 1340"/>
              <a:gd name="T46" fmla="*/ 77 w 487"/>
              <a:gd name="T47" fmla="*/ 706 h 1340"/>
              <a:gd name="T48" fmla="*/ 99 w 487"/>
              <a:gd name="T49" fmla="*/ 736 h 1340"/>
              <a:gd name="T50" fmla="*/ 135 w 487"/>
              <a:gd name="T51" fmla="*/ 780 h 1340"/>
              <a:gd name="T52" fmla="*/ 148 w 487"/>
              <a:gd name="T53" fmla="*/ 890 h 1340"/>
              <a:gd name="T54" fmla="*/ 180 w 487"/>
              <a:gd name="T55" fmla="*/ 1089 h 1340"/>
              <a:gd name="T56" fmla="*/ 194 w 487"/>
              <a:gd name="T57" fmla="*/ 1212 h 1340"/>
              <a:gd name="T58" fmla="*/ 215 w 487"/>
              <a:gd name="T59" fmla="*/ 1254 h 1340"/>
              <a:gd name="T60" fmla="*/ 204 w 487"/>
              <a:gd name="T61" fmla="*/ 1305 h 1340"/>
              <a:gd name="T62" fmla="*/ 211 w 487"/>
              <a:gd name="T63" fmla="*/ 1330 h 1340"/>
              <a:gd name="T64" fmla="*/ 257 w 487"/>
              <a:gd name="T65" fmla="*/ 1335 h 1340"/>
              <a:gd name="T66" fmla="*/ 279 w 487"/>
              <a:gd name="T67" fmla="*/ 1309 h 1340"/>
              <a:gd name="T68" fmla="*/ 297 w 487"/>
              <a:gd name="T69" fmla="*/ 1262 h 1340"/>
              <a:gd name="T70" fmla="*/ 326 w 487"/>
              <a:gd name="T71" fmla="*/ 1092 h 1340"/>
              <a:gd name="T72" fmla="*/ 356 w 487"/>
              <a:gd name="T73" fmla="*/ 830 h 1340"/>
              <a:gd name="T74" fmla="*/ 377 w 487"/>
              <a:gd name="T75" fmla="*/ 732 h 1340"/>
              <a:gd name="T76" fmla="*/ 382 w 487"/>
              <a:gd name="T77" fmla="*/ 753 h 1340"/>
              <a:gd name="T78" fmla="*/ 411 w 487"/>
              <a:gd name="T79" fmla="*/ 730 h 1340"/>
              <a:gd name="T80" fmla="*/ 410 w 487"/>
              <a:gd name="T81" fmla="*/ 594 h 1340"/>
              <a:gd name="T82" fmla="*/ 422 w 487"/>
              <a:gd name="T83" fmla="*/ 606 h 1340"/>
              <a:gd name="T84" fmla="*/ 425 w 487"/>
              <a:gd name="T85" fmla="*/ 696 h 1340"/>
              <a:gd name="T86" fmla="*/ 424 w 487"/>
              <a:gd name="T87" fmla="*/ 735 h 1340"/>
              <a:gd name="T88" fmla="*/ 447 w 487"/>
              <a:gd name="T89" fmla="*/ 740 h 1340"/>
              <a:gd name="T90" fmla="*/ 437 w 487"/>
              <a:gd name="T91" fmla="*/ 759 h 1340"/>
              <a:gd name="T92" fmla="*/ 461 w 487"/>
              <a:gd name="T93" fmla="*/ 747 h 1340"/>
              <a:gd name="T94" fmla="*/ 476 w 487"/>
              <a:gd name="T95" fmla="*/ 728 h 1340"/>
              <a:gd name="T96" fmla="*/ 487 w 487"/>
              <a:gd name="T97" fmla="*/ 712 h 1340"/>
              <a:gd name="T98" fmla="*/ 479 w 487"/>
              <a:gd name="T99" fmla="*/ 609 h 1340"/>
              <a:gd name="T100" fmla="*/ 462 w 487"/>
              <a:gd name="T101" fmla="*/ 466 h 1340"/>
              <a:gd name="T102" fmla="*/ 448 w 487"/>
              <a:gd name="T103" fmla="*/ 363 h 1340"/>
              <a:gd name="T104" fmla="*/ 442 w 487"/>
              <a:gd name="T105" fmla="*/ 280 h 1340"/>
              <a:gd name="T106" fmla="*/ 430 w 487"/>
              <a:gd name="T107" fmla="*/ 249 h 1340"/>
              <a:gd name="T108" fmla="*/ 313 w 487"/>
              <a:gd name="T109" fmla="*/ 183 h 1340"/>
              <a:gd name="T110" fmla="*/ 328 w 487"/>
              <a:gd name="T111" fmla="*/ 139 h 1340"/>
              <a:gd name="T112" fmla="*/ 337 w 487"/>
              <a:gd name="T113" fmla="*/ 139 h 1340"/>
              <a:gd name="T114" fmla="*/ 342 w 487"/>
              <a:gd name="T115" fmla="*/ 67 h 1340"/>
              <a:gd name="T116" fmla="*/ 332 w 487"/>
              <a:gd name="T117" fmla="*/ 18 h 1340"/>
              <a:gd name="T118" fmla="*/ 303 w 487"/>
              <a:gd name="T119" fmla="*/ 4 h 1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87" h="1340">
                <a:moveTo>
                  <a:pt x="285" y="5"/>
                </a:moveTo>
                <a:lnTo>
                  <a:pt x="285" y="5"/>
                </a:lnTo>
                <a:lnTo>
                  <a:pt x="284" y="4"/>
                </a:lnTo>
                <a:lnTo>
                  <a:pt x="278" y="2"/>
                </a:lnTo>
                <a:lnTo>
                  <a:pt x="273" y="0"/>
                </a:lnTo>
                <a:lnTo>
                  <a:pt x="269" y="0"/>
                </a:lnTo>
                <a:lnTo>
                  <a:pt x="261" y="0"/>
                </a:lnTo>
                <a:lnTo>
                  <a:pt x="254" y="3"/>
                </a:lnTo>
                <a:lnTo>
                  <a:pt x="254" y="3"/>
                </a:lnTo>
                <a:lnTo>
                  <a:pt x="240" y="8"/>
                </a:lnTo>
                <a:lnTo>
                  <a:pt x="227" y="15"/>
                </a:lnTo>
                <a:lnTo>
                  <a:pt x="216" y="23"/>
                </a:lnTo>
                <a:lnTo>
                  <a:pt x="208" y="34"/>
                </a:lnTo>
                <a:lnTo>
                  <a:pt x="208" y="34"/>
                </a:lnTo>
                <a:lnTo>
                  <a:pt x="200" y="45"/>
                </a:lnTo>
                <a:lnTo>
                  <a:pt x="196" y="53"/>
                </a:lnTo>
                <a:lnTo>
                  <a:pt x="193" y="59"/>
                </a:lnTo>
                <a:lnTo>
                  <a:pt x="192" y="65"/>
                </a:lnTo>
                <a:lnTo>
                  <a:pt x="192" y="65"/>
                </a:lnTo>
                <a:lnTo>
                  <a:pt x="194" y="69"/>
                </a:lnTo>
                <a:lnTo>
                  <a:pt x="197" y="72"/>
                </a:lnTo>
                <a:lnTo>
                  <a:pt x="199" y="76"/>
                </a:lnTo>
                <a:lnTo>
                  <a:pt x="199" y="78"/>
                </a:lnTo>
                <a:lnTo>
                  <a:pt x="198" y="81"/>
                </a:lnTo>
                <a:lnTo>
                  <a:pt x="198" y="81"/>
                </a:lnTo>
                <a:lnTo>
                  <a:pt x="198" y="83"/>
                </a:lnTo>
                <a:lnTo>
                  <a:pt x="197" y="85"/>
                </a:lnTo>
                <a:lnTo>
                  <a:pt x="198" y="90"/>
                </a:lnTo>
                <a:lnTo>
                  <a:pt x="202" y="96"/>
                </a:lnTo>
                <a:lnTo>
                  <a:pt x="202" y="96"/>
                </a:lnTo>
                <a:lnTo>
                  <a:pt x="200" y="95"/>
                </a:lnTo>
                <a:lnTo>
                  <a:pt x="199" y="96"/>
                </a:lnTo>
                <a:lnTo>
                  <a:pt x="197" y="98"/>
                </a:lnTo>
                <a:lnTo>
                  <a:pt x="196" y="106"/>
                </a:lnTo>
                <a:lnTo>
                  <a:pt x="196" y="106"/>
                </a:lnTo>
                <a:lnTo>
                  <a:pt x="196" y="115"/>
                </a:lnTo>
                <a:lnTo>
                  <a:pt x="198" y="126"/>
                </a:lnTo>
                <a:lnTo>
                  <a:pt x="200" y="133"/>
                </a:lnTo>
                <a:lnTo>
                  <a:pt x="203" y="136"/>
                </a:lnTo>
                <a:lnTo>
                  <a:pt x="205" y="137"/>
                </a:lnTo>
                <a:lnTo>
                  <a:pt x="211" y="137"/>
                </a:lnTo>
                <a:lnTo>
                  <a:pt x="211" y="137"/>
                </a:lnTo>
                <a:lnTo>
                  <a:pt x="212" y="148"/>
                </a:lnTo>
                <a:lnTo>
                  <a:pt x="212" y="156"/>
                </a:lnTo>
                <a:lnTo>
                  <a:pt x="214" y="161"/>
                </a:lnTo>
                <a:lnTo>
                  <a:pt x="214" y="161"/>
                </a:lnTo>
                <a:lnTo>
                  <a:pt x="217" y="170"/>
                </a:lnTo>
                <a:lnTo>
                  <a:pt x="217" y="170"/>
                </a:lnTo>
                <a:lnTo>
                  <a:pt x="178" y="189"/>
                </a:lnTo>
                <a:lnTo>
                  <a:pt x="145" y="204"/>
                </a:lnTo>
                <a:lnTo>
                  <a:pt x="120" y="214"/>
                </a:lnTo>
                <a:lnTo>
                  <a:pt x="120" y="214"/>
                </a:lnTo>
                <a:lnTo>
                  <a:pt x="106" y="219"/>
                </a:lnTo>
                <a:lnTo>
                  <a:pt x="95" y="224"/>
                </a:lnTo>
                <a:lnTo>
                  <a:pt x="87" y="230"/>
                </a:lnTo>
                <a:lnTo>
                  <a:pt x="87" y="230"/>
                </a:lnTo>
                <a:lnTo>
                  <a:pt x="69" y="269"/>
                </a:lnTo>
                <a:lnTo>
                  <a:pt x="57" y="301"/>
                </a:lnTo>
                <a:lnTo>
                  <a:pt x="50" y="323"/>
                </a:lnTo>
                <a:lnTo>
                  <a:pt x="50" y="323"/>
                </a:lnTo>
                <a:lnTo>
                  <a:pt x="49" y="329"/>
                </a:lnTo>
                <a:lnTo>
                  <a:pt x="49" y="334"/>
                </a:lnTo>
                <a:lnTo>
                  <a:pt x="49" y="344"/>
                </a:lnTo>
                <a:lnTo>
                  <a:pt x="49" y="348"/>
                </a:lnTo>
                <a:lnTo>
                  <a:pt x="49" y="353"/>
                </a:lnTo>
                <a:lnTo>
                  <a:pt x="46" y="359"/>
                </a:lnTo>
                <a:lnTo>
                  <a:pt x="43" y="366"/>
                </a:lnTo>
                <a:lnTo>
                  <a:pt x="43" y="366"/>
                </a:lnTo>
                <a:lnTo>
                  <a:pt x="39" y="376"/>
                </a:lnTo>
                <a:lnTo>
                  <a:pt x="35" y="388"/>
                </a:lnTo>
                <a:lnTo>
                  <a:pt x="31" y="414"/>
                </a:lnTo>
                <a:lnTo>
                  <a:pt x="26" y="441"/>
                </a:lnTo>
                <a:lnTo>
                  <a:pt x="23" y="451"/>
                </a:lnTo>
                <a:lnTo>
                  <a:pt x="21" y="460"/>
                </a:lnTo>
                <a:lnTo>
                  <a:pt x="21" y="460"/>
                </a:lnTo>
                <a:lnTo>
                  <a:pt x="16" y="476"/>
                </a:lnTo>
                <a:lnTo>
                  <a:pt x="11" y="498"/>
                </a:lnTo>
                <a:lnTo>
                  <a:pt x="8" y="519"/>
                </a:lnTo>
                <a:lnTo>
                  <a:pt x="6" y="537"/>
                </a:lnTo>
                <a:lnTo>
                  <a:pt x="6" y="537"/>
                </a:lnTo>
                <a:lnTo>
                  <a:pt x="0" y="646"/>
                </a:lnTo>
                <a:lnTo>
                  <a:pt x="15" y="652"/>
                </a:lnTo>
                <a:lnTo>
                  <a:pt x="15" y="652"/>
                </a:lnTo>
                <a:lnTo>
                  <a:pt x="19" y="668"/>
                </a:lnTo>
                <a:lnTo>
                  <a:pt x="22" y="680"/>
                </a:lnTo>
                <a:lnTo>
                  <a:pt x="25" y="686"/>
                </a:lnTo>
                <a:lnTo>
                  <a:pt x="27" y="689"/>
                </a:lnTo>
                <a:lnTo>
                  <a:pt x="27" y="689"/>
                </a:lnTo>
                <a:lnTo>
                  <a:pt x="35" y="698"/>
                </a:lnTo>
                <a:lnTo>
                  <a:pt x="44" y="705"/>
                </a:lnTo>
                <a:lnTo>
                  <a:pt x="51" y="708"/>
                </a:lnTo>
                <a:lnTo>
                  <a:pt x="53" y="710"/>
                </a:lnTo>
                <a:lnTo>
                  <a:pt x="56" y="708"/>
                </a:lnTo>
                <a:lnTo>
                  <a:pt x="56" y="708"/>
                </a:lnTo>
                <a:lnTo>
                  <a:pt x="56" y="706"/>
                </a:lnTo>
                <a:lnTo>
                  <a:pt x="55" y="702"/>
                </a:lnTo>
                <a:lnTo>
                  <a:pt x="51" y="693"/>
                </a:lnTo>
                <a:lnTo>
                  <a:pt x="46" y="683"/>
                </a:lnTo>
                <a:lnTo>
                  <a:pt x="43" y="677"/>
                </a:lnTo>
                <a:lnTo>
                  <a:pt x="43" y="677"/>
                </a:lnTo>
                <a:lnTo>
                  <a:pt x="41" y="674"/>
                </a:lnTo>
                <a:lnTo>
                  <a:pt x="40" y="667"/>
                </a:lnTo>
                <a:lnTo>
                  <a:pt x="39" y="661"/>
                </a:lnTo>
                <a:lnTo>
                  <a:pt x="40" y="656"/>
                </a:lnTo>
                <a:lnTo>
                  <a:pt x="40" y="656"/>
                </a:lnTo>
                <a:lnTo>
                  <a:pt x="43" y="646"/>
                </a:lnTo>
                <a:lnTo>
                  <a:pt x="50" y="646"/>
                </a:lnTo>
                <a:lnTo>
                  <a:pt x="50" y="646"/>
                </a:lnTo>
                <a:lnTo>
                  <a:pt x="49" y="651"/>
                </a:lnTo>
                <a:lnTo>
                  <a:pt x="50" y="662"/>
                </a:lnTo>
                <a:lnTo>
                  <a:pt x="51" y="671"/>
                </a:lnTo>
                <a:lnTo>
                  <a:pt x="53" y="676"/>
                </a:lnTo>
                <a:lnTo>
                  <a:pt x="56" y="677"/>
                </a:lnTo>
                <a:lnTo>
                  <a:pt x="56" y="677"/>
                </a:lnTo>
                <a:lnTo>
                  <a:pt x="57" y="677"/>
                </a:lnTo>
                <a:lnTo>
                  <a:pt x="58" y="676"/>
                </a:lnTo>
                <a:lnTo>
                  <a:pt x="61" y="673"/>
                </a:lnTo>
                <a:lnTo>
                  <a:pt x="63" y="661"/>
                </a:lnTo>
                <a:lnTo>
                  <a:pt x="64" y="649"/>
                </a:lnTo>
                <a:lnTo>
                  <a:pt x="65" y="643"/>
                </a:lnTo>
                <a:lnTo>
                  <a:pt x="65" y="643"/>
                </a:lnTo>
                <a:lnTo>
                  <a:pt x="68" y="615"/>
                </a:lnTo>
                <a:lnTo>
                  <a:pt x="70" y="595"/>
                </a:lnTo>
                <a:lnTo>
                  <a:pt x="71" y="584"/>
                </a:lnTo>
                <a:lnTo>
                  <a:pt x="71" y="584"/>
                </a:lnTo>
                <a:lnTo>
                  <a:pt x="67" y="573"/>
                </a:lnTo>
                <a:lnTo>
                  <a:pt x="64" y="566"/>
                </a:lnTo>
                <a:lnTo>
                  <a:pt x="64" y="564"/>
                </a:lnTo>
                <a:lnTo>
                  <a:pt x="65" y="563"/>
                </a:lnTo>
                <a:lnTo>
                  <a:pt x="65" y="563"/>
                </a:lnTo>
                <a:lnTo>
                  <a:pt x="74" y="546"/>
                </a:lnTo>
                <a:lnTo>
                  <a:pt x="87" y="522"/>
                </a:lnTo>
                <a:lnTo>
                  <a:pt x="87" y="522"/>
                </a:lnTo>
                <a:lnTo>
                  <a:pt x="92" y="508"/>
                </a:lnTo>
                <a:lnTo>
                  <a:pt x="99" y="486"/>
                </a:lnTo>
                <a:lnTo>
                  <a:pt x="105" y="460"/>
                </a:lnTo>
                <a:lnTo>
                  <a:pt x="105" y="460"/>
                </a:lnTo>
                <a:lnTo>
                  <a:pt x="95" y="531"/>
                </a:lnTo>
                <a:lnTo>
                  <a:pt x="88" y="586"/>
                </a:lnTo>
                <a:lnTo>
                  <a:pt x="83" y="625"/>
                </a:lnTo>
                <a:lnTo>
                  <a:pt x="83" y="625"/>
                </a:lnTo>
                <a:lnTo>
                  <a:pt x="77" y="680"/>
                </a:lnTo>
                <a:lnTo>
                  <a:pt x="77" y="694"/>
                </a:lnTo>
                <a:lnTo>
                  <a:pt x="77" y="706"/>
                </a:lnTo>
                <a:lnTo>
                  <a:pt x="78" y="717"/>
                </a:lnTo>
                <a:lnTo>
                  <a:pt x="81" y="724"/>
                </a:lnTo>
                <a:lnTo>
                  <a:pt x="81" y="724"/>
                </a:lnTo>
                <a:lnTo>
                  <a:pt x="84" y="729"/>
                </a:lnTo>
                <a:lnTo>
                  <a:pt x="92" y="732"/>
                </a:lnTo>
                <a:lnTo>
                  <a:pt x="99" y="736"/>
                </a:lnTo>
                <a:lnTo>
                  <a:pt x="107" y="738"/>
                </a:lnTo>
                <a:lnTo>
                  <a:pt x="120" y="742"/>
                </a:lnTo>
                <a:lnTo>
                  <a:pt x="127" y="743"/>
                </a:lnTo>
                <a:lnTo>
                  <a:pt x="127" y="743"/>
                </a:lnTo>
                <a:lnTo>
                  <a:pt x="130" y="754"/>
                </a:lnTo>
                <a:lnTo>
                  <a:pt x="135" y="780"/>
                </a:lnTo>
                <a:lnTo>
                  <a:pt x="141" y="814"/>
                </a:lnTo>
                <a:lnTo>
                  <a:pt x="142" y="830"/>
                </a:lnTo>
                <a:lnTo>
                  <a:pt x="143" y="846"/>
                </a:lnTo>
                <a:lnTo>
                  <a:pt x="143" y="846"/>
                </a:lnTo>
                <a:lnTo>
                  <a:pt x="144" y="864"/>
                </a:lnTo>
                <a:lnTo>
                  <a:pt x="148" y="890"/>
                </a:lnTo>
                <a:lnTo>
                  <a:pt x="161" y="957"/>
                </a:lnTo>
                <a:lnTo>
                  <a:pt x="174" y="1022"/>
                </a:lnTo>
                <a:lnTo>
                  <a:pt x="179" y="1046"/>
                </a:lnTo>
                <a:lnTo>
                  <a:pt x="180" y="1060"/>
                </a:lnTo>
                <a:lnTo>
                  <a:pt x="180" y="1060"/>
                </a:lnTo>
                <a:lnTo>
                  <a:pt x="180" y="1089"/>
                </a:lnTo>
                <a:lnTo>
                  <a:pt x="184" y="1131"/>
                </a:lnTo>
                <a:lnTo>
                  <a:pt x="187" y="1174"/>
                </a:lnTo>
                <a:lnTo>
                  <a:pt x="190" y="1190"/>
                </a:lnTo>
                <a:lnTo>
                  <a:pt x="192" y="1204"/>
                </a:lnTo>
                <a:lnTo>
                  <a:pt x="192" y="1204"/>
                </a:lnTo>
                <a:lnTo>
                  <a:pt x="194" y="1212"/>
                </a:lnTo>
                <a:lnTo>
                  <a:pt x="198" y="1220"/>
                </a:lnTo>
                <a:lnTo>
                  <a:pt x="205" y="1235"/>
                </a:lnTo>
                <a:lnTo>
                  <a:pt x="211" y="1245"/>
                </a:lnTo>
                <a:lnTo>
                  <a:pt x="214" y="1250"/>
                </a:lnTo>
                <a:lnTo>
                  <a:pt x="214" y="1250"/>
                </a:lnTo>
                <a:lnTo>
                  <a:pt x="215" y="1254"/>
                </a:lnTo>
                <a:lnTo>
                  <a:pt x="217" y="1260"/>
                </a:lnTo>
                <a:lnTo>
                  <a:pt x="221" y="1268"/>
                </a:lnTo>
                <a:lnTo>
                  <a:pt x="221" y="1268"/>
                </a:lnTo>
                <a:lnTo>
                  <a:pt x="217" y="1274"/>
                </a:lnTo>
                <a:lnTo>
                  <a:pt x="210" y="1288"/>
                </a:lnTo>
                <a:lnTo>
                  <a:pt x="204" y="1305"/>
                </a:lnTo>
                <a:lnTo>
                  <a:pt x="202" y="1312"/>
                </a:lnTo>
                <a:lnTo>
                  <a:pt x="202" y="1318"/>
                </a:lnTo>
                <a:lnTo>
                  <a:pt x="202" y="1318"/>
                </a:lnTo>
                <a:lnTo>
                  <a:pt x="203" y="1323"/>
                </a:lnTo>
                <a:lnTo>
                  <a:pt x="206" y="1327"/>
                </a:lnTo>
                <a:lnTo>
                  <a:pt x="211" y="1330"/>
                </a:lnTo>
                <a:lnTo>
                  <a:pt x="217" y="1334"/>
                </a:lnTo>
                <a:lnTo>
                  <a:pt x="228" y="1339"/>
                </a:lnTo>
                <a:lnTo>
                  <a:pt x="236" y="1340"/>
                </a:lnTo>
                <a:lnTo>
                  <a:pt x="236" y="1340"/>
                </a:lnTo>
                <a:lnTo>
                  <a:pt x="245" y="1339"/>
                </a:lnTo>
                <a:lnTo>
                  <a:pt x="257" y="1335"/>
                </a:lnTo>
                <a:lnTo>
                  <a:pt x="263" y="1332"/>
                </a:lnTo>
                <a:lnTo>
                  <a:pt x="269" y="1329"/>
                </a:lnTo>
                <a:lnTo>
                  <a:pt x="273" y="1326"/>
                </a:lnTo>
                <a:lnTo>
                  <a:pt x="276" y="1321"/>
                </a:lnTo>
                <a:lnTo>
                  <a:pt x="276" y="1321"/>
                </a:lnTo>
                <a:lnTo>
                  <a:pt x="279" y="1309"/>
                </a:lnTo>
                <a:lnTo>
                  <a:pt x="283" y="1293"/>
                </a:lnTo>
                <a:lnTo>
                  <a:pt x="285" y="1274"/>
                </a:lnTo>
                <a:lnTo>
                  <a:pt x="285" y="1274"/>
                </a:lnTo>
                <a:lnTo>
                  <a:pt x="293" y="1269"/>
                </a:lnTo>
                <a:lnTo>
                  <a:pt x="296" y="1265"/>
                </a:lnTo>
                <a:lnTo>
                  <a:pt x="297" y="1262"/>
                </a:lnTo>
                <a:lnTo>
                  <a:pt x="297" y="1262"/>
                </a:lnTo>
                <a:lnTo>
                  <a:pt x="300" y="1232"/>
                </a:lnTo>
                <a:lnTo>
                  <a:pt x="301" y="1204"/>
                </a:lnTo>
                <a:lnTo>
                  <a:pt x="301" y="1204"/>
                </a:lnTo>
                <a:lnTo>
                  <a:pt x="316" y="1140"/>
                </a:lnTo>
                <a:lnTo>
                  <a:pt x="326" y="1092"/>
                </a:lnTo>
                <a:lnTo>
                  <a:pt x="331" y="1073"/>
                </a:lnTo>
                <a:lnTo>
                  <a:pt x="332" y="1060"/>
                </a:lnTo>
                <a:lnTo>
                  <a:pt x="332" y="1060"/>
                </a:lnTo>
                <a:lnTo>
                  <a:pt x="342" y="924"/>
                </a:lnTo>
                <a:lnTo>
                  <a:pt x="342" y="924"/>
                </a:lnTo>
                <a:lnTo>
                  <a:pt x="356" y="830"/>
                </a:lnTo>
                <a:lnTo>
                  <a:pt x="369" y="746"/>
                </a:lnTo>
                <a:lnTo>
                  <a:pt x="369" y="746"/>
                </a:lnTo>
                <a:lnTo>
                  <a:pt x="374" y="736"/>
                </a:lnTo>
                <a:lnTo>
                  <a:pt x="379" y="728"/>
                </a:lnTo>
                <a:lnTo>
                  <a:pt x="379" y="728"/>
                </a:lnTo>
                <a:lnTo>
                  <a:pt x="377" y="732"/>
                </a:lnTo>
                <a:lnTo>
                  <a:pt x="376" y="741"/>
                </a:lnTo>
                <a:lnTo>
                  <a:pt x="377" y="744"/>
                </a:lnTo>
                <a:lnTo>
                  <a:pt x="377" y="748"/>
                </a:lnTo>
                <a:lnTo>
                  <a:pt x="379" y="751"/>
                </a:lnTo>
                <a:lnTo>
                  <a:pt x="382" y="753"/>
                </a:lnTo>
                <a:lnTo>
                  <a:pt x="382" y="753"/>
                </a:lnTo>
                <a:lnTo>
                  <a:pt x="386" y="751"/>
                </a:lnTo>
                <a:lnTo>
                  <a:pt x="389" y="750"/>
                </a:lnTo>
                <a:lnTo>
                  <a:pt x="399" y="743"/>
                </a:lnTo>
                <a:lnTo>
                  <a:pt x="404" y="740"/>
                </a:lnTo>
                <a:lnTo>
                  <a:pt x="407" y="735"/>
                </a:lnTo>
                <a:lnTo>
                  <a:pt x="411" y="730"/>
                </a:lnTo>
                <a:lnTo>
                  <a:pt x="413" y="724"/>
                </a:lnTo>
                <a:lnTo>
                  <a:pt x="413" y="724"/>
                </a:lnTo>
                <a:lnTo>
                  <a:pt x="413" y="714"/>
                </a:lnTo>
                <a:lnTo>
                  <a:pt x="413" y="698"/>
                </a:lnTo>
                <a:lnTo>
                  <a:pt x="412" y="653"/>
                </a:lnTo>
                <a:lnTo>
                  <a:pt x="410" y="594"/>
                </a:lnTo>
                <a:lnTo>
                  <a:pt x="410" y="557"/>
                </a:lnTo>
                <a:lnTo>
                  <a:pt x="410" y="557"/>
                </a:lnTo>
                <a:lnTo>
                  <a:pt x="416" y="576"/>
                </a:lnTo>
                <a:lnTo>
                  <a:pt x="421" y="591"/>
                </a:lnTo>
                <a:lnTo>
                  <a:pt x="422" y="606"/>
                </a:lnTo>
                <a:lnTo>
                  <a:pt x="422" y="606"/>
                </a:lnTo>
                <a:lnTo>
                  <a:pt x="423" y="644"/>
                </a:lnTo>
                <a:lnTo>
                  <a:pt x="422" y="671"/>
                </a:lnTo>
                <a:lnTo>
                  <a:pt x="422" y="671"/>
                </a:lnTo>
                <a:lnTo>
                  <a:pt x="424" y="679"/>
                </a:lnTo>
                <a:lnTo>
                  <a:pt x="425" y="686"/>
                </a:lnTo>
                <a:lnTo>
                  <a:pt x="425" y="696"/>
                </a:lnTo>
                <a:lnTo>
                  <a:pt x="425" y="696"/>
                </a:lnTo>
                <a:lnTo>
                  <a:pt x="425" y="716"/>
                </a:lnTo>
                <a:lnTo>
                  <a:pt x="425" y="724"/>
                </a:lnTo>
                <a:lnTo>
                  <a:pt x="425" y="724"/>
                </a:lnTo>
                <a:lnTo>
                  <a:pt x="424" y="730"/>
                </a:lnTo>
                <a:lnTo>
                  <a:pt x="424" y="735"/>
                </a:lnTo>
                <a:lnTo>
                  <a:pt x="425" y="737"/>
                </a:lnTo>
                <a:lnTo>
                  <a:pt x="425" y="737"/>
                </a:lnTo>
                <a:lnTo>
                  <a:pt x="434" y="737"/>
                </a:lnTo>
                <a:lnTo>
                  <a:pt x="441" y="737"/>
                </a:lnTo>
                <a:lnTo>
                  <a:pt x="447" y="740"/>
                </a:lnTo>
                <a:lnTo>
                  <a:pt x="447" y="740"/>
                </a:lnTo>
                <a:lnTo>
                  <a:pt x="444" y="742"/>
                </a:lnTo>
                <a:lnTo>
                  <a:pt x="440" y="747"/>
                </a:lnTo>
                <a:lnTo>
                  <a:pt x="438" y="749"/>
                </a:lnTo>
                <a:lnTo>
                  <a:pt x="436" y="753"/>
                </a:lnTo>
                <a:lnTo>
                  <a:pt x="436" y="755"/>
                </a:lnTo>
                <a:lnTo>
                  <a:pt x="437" y="759"/>
                </a:lnTo>
                <a:lnTo>
                  <a:pt x="437" y="759"/>
                </a:lnTo>
                <a:lnTo>
                  <a:pt x="441" y="760"/>
                </a:lnTo>
                <a:lnTo>
                  <a:pt x="444" y="759"/>
                </a:lnTo>
                <a:lnTo>
                  <a:pt x="448" y="756"/>
                </a:lnTo>
                <a:lnTo>
                  <a:pt x="453" y="754"/>
                </a:lnTo>
                <a:lnTo>
                  <a:pt x="461" y="747"/>
                </a:lnTo>
                <a:lnTo>
                  <a:pt x="466" y="743"/>
                </a:lnTo>
                <a:lnTo>
                  <a:pt x="466" y="743"/>
                </a:lnTo>
                <a:lnTo>
                  <a:pt x="468" y="741"/>
                </a:lnTo>
                <a:lnTo>
                  <a:pt x="471" y="736"/>
                </a:lnTo>
                <a:lnTo>
                  <a:pt x="473" y="730"/>
                </a:lnTo>
                <a:lnTo>
                  <a:pt x="476" y="728"/>
                </a:lnTo>
                <a:lnTo>
                  <a:pt x="476" y="728"/>
                </a:lnTo>
                <a:lnTo>
                  <a:pt x="483" y="722"/>
                </a:lnTo>
                <a:lnTo>
                  <a:pt x="486" y="717"/>
                </a:lnTo>
                <a:lnTo>
                  <a:pt x="487" y="714"/>
                </a:lnTo>
                <a:lnTo>
                  <a:pt x="487" y="712"/>
                </a:lnTo>
                <a:lnTo>
                  <a:pt x="487" y="712"/>
                </a:lnTo>
                <a:lnTo>
                  <a:pt x="486" y="702"/>
                </a:lnTo>
                <a:lnTo>
                  <a:pt x="483" y="689"/>
                </a:lnTo>
                <a:lnTo>
                  <a:pt x="478" y="674"/>
                </a:lnTo>
                <a:lnTo>
                  <a:pt x="487" y="665"/>
                </a:lnTo>
                <a:lnTo>
                  <a:pt x="487" y="665"/>
                </a:lnTo>
                <a:lnTo>
                  <a:pt x="479" y="609"/>
                </a:lnTo>
                <a:lnTo>
                  <a:pt x="472" y="565"/>
                </a:lnTo>
                <a:lnTo>
                  <a:pt x="466" y="531"/>
                </a:lnTo>
                <a:lnTo>
                  <a:pt x="466" y="531"/>
                </a:lnTo>
                <a:lnTo>
                  <a:pt x="464" y="518"/>
                </a:lnTo>
                <a:lnTo>
                  <a:pt x="464" y="502"/>
                </a:lnTo>
                <a:lnTo>
                  <a:pt x="462" y="466"/>
                </a:lnTo>
                <a:lnTo>
                  <a:pt x="462" y="431"/>
                </a:lnTo>
                <a:lnTo>
                  <a:pt x="461" y="418"/>
                </a:lnTo>
                <a:lnTo>
                  <a:pt x="460" y="409"/>
                </a:lnTo>
                <a:lnTo>
                  <a:pt x="460" y="409"/>
                </a:lnTo>
                <a:lnTo>
                  <a:pt x="454" y="391"/>
                </a:lnTo>
                <a:lnTo>
                  <a:pt x="448" y="363"/>
                </a:lnTo>
                <a:lnTo>
                  <a:pt x="442" y="333"/>
                </a:lnTo>
                <a:lnTo>
                  <a:pt x="441" y="321"/>
                </a:lnTo>
                <a:lnTo>
                  <a:pt x="441" y="310"/>
                </a:lnTo>
                <a:lnTo>
                  <a:pt x="441" y="310"/>
                </a:lnTo>
                <a:lnTo>
                  <a:pt x="442" y="295"/>
                </a:lnTo>
                <a:lnTo>
                  <a:pt x="442" y="280"/>
                </a:lnTo>
                <a:lnTo>
                  <a:pt x="442" y="273"/>
                </a:lnTo>
                <a:lnTo>
                  <a:pt x="441" y="266"/>
                </a:lnTo>
                <a:lnTo>
                  <a:pt x="438" y="260"/>
                </a:lnTo>
                <a:lnTo>
                  <a:pt x="435" y="254"/>
                </a:lnTo>
                <a:lnTo>
                  <a:pt x="435" y="254"/>
                </a:lnTo>
                <a:lnTo>
                  <a:pt x="430" y="249"/>
                </a:lnTo>
                <a:lnTo>
                  <a:pt x="423" y="243"/>
                </a:lnTo>
                <a:lnTo>
                  <a:pt x="407" y="232"/>
                </a:lnTo>
                <a:lnTo>
                  <a:pt x="387" y="222"/>
                </a:lnTo>
                <a:lnTo>
                  <a:pt x="367" y="211"/>
                </a:lnTo>
                <a:lnTo>
                  <a:pt x="367" y="211"/>
                </a:lnTo>
                <a:lnTo>
                  <a:pt x="313" y="183"/>
                </a:lnTo>
                <a:lnTo>
                  <a:pt x="313" y="158"/>
                </a:lnTo>
                <a:lnTo>
                  <a:pt x="313" y="158"/>
                </a:lnTo>
                <a:lnTo>
                  <a:pt x="314" y="152"/>
                </a:lnTo>
                <a:lnTo>
                  <a:pt x="315" y="148"/>
                </a:lnTo>
                <a:lnTo>
                  <a:pt x="316" y="145"/>
                </a:lnTo>
                <a:lnTo>
                  <a:pt x="328" y="139"/>
                </a:lnTo>
                <a:lnTo>
                  <a:pt x="328" y="139"/>
                </a:lnTo>
                <a:lnTo>
                  <a:pt x="330" y="143"/>
                </a:lnTo>
                <a:lnTo>
                  <a:pt x="331" y="144"/>
                </a:lnTo>
                <a:lnTo>
                  <a:pt x="336" y="143"/>
                </a:lnTo>
                <a:lnTo>
                  <a:pt x="336" y="143"/>
                </a:lnTo>
                <a:lnTo>
                  <a:pt x="337" y="139"/>
                </a:lnTo>
                <a:lnTo>
                  <a:pt x="339" y="133"/>
                </a:lnTo>
                <a:lnTo>
                  <a:pt x="339" y="118"/>
                </a:lnTo>
                <a:lnTo>
                  <a:pt x="338" y="96"/>
                </a:lnTo>
                <a:lnTo>
                  <a:pt x="338" y="96"/>
                </a:lnTo>
                <a:lnTo>
                  <a:pt x="339" y="92"/>
                </a:lnTo>
                <a:lnTo>
                  <a:pt x="342" y="67"/>
                </a:lnTo>
                <a:lnTo>
                  <a:pt x="342" y="67"/>
                </a:lnTo>
                <a:lnTo>
                  <a:pt x="342" y="49"/>
                </a:lnTo>
                <a:lnTo>
                  <a:pt x="339" y="36"/>
                </a:lnTo>
                <a:lnTo>
                  <a:pt x="336" y="26"/>
                </a:lnTo>
                <a:lnTo>
                  <a:pt x="332" y="18"/>
                </a:lnTo>
                <a:lnTo>
                  <a:pt x="332" y="18"/>
                </a:lnTo>
                <a:lnTo>
                  <a:pt x="328" y="12"/>
                </a:lnTo>
                <a:lnTo>
                  <a:pt x="326" y="10"/>
                </a:lnTo>
                <a:lnTo>
                  <a:pt x="321" y="8"/>
                </a:lnTo>
                <a:lnTo>
                  <a:pt x="313" y="5"/>
                </a:lnTo>
                <a:lnTo>
                  <a:pt x="313" y="5"/>
                </a:lnTo>
                <a:lnTo>
                  <a:pt x="303" y="4"/>
                </a:lnTo>
                <a:lnTo>
                  <a:pt x="294" y="4"/>
                </a:lnTo>
                <a:lnTo>
                  <a:pt x="285" y="5"/>
                </a:lnTo>
                <a:lnTo>
                  <a:pt x="285" y="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9">
            <a:extLst>
              <a:ext uri="{FF2B5EF4-FFF2-40B4-BE49-F238E27FC236}">
                <a16:creationId xmlns:a16="http://schemas.microsoft.com/office/drawing/2014/main" id="{5408077E-8B20-4FF6-9786-BF8BACE01AC6}"/>
              </a:ext>
            </a:extLst>
          </p:cNvPr>
          <p:cNvSpPr>
            <a:spLocks/>
          </p:cNvSpPr>
          <p:nvPr/>
        </p:nvSpPr>
        <p:spPr bwMode="auto">
          <a:xfrm>
            <a:off x="1080037" y="4725824"/>
            <a:ext cx="434508" cy="1567014"/>
          </a:xfrm>
          <a:custGeom>
            <a:avLst/>
            <a:gdLst>
              <a:gd name="T0" fmla="*/ 76 w 343"/>
              <a:gd name="T1" fmla="*/ 44 h 1237"/>
              <a:gd name="T2" fmla="*/ 71 w 343"/>
              <a:gd name="T3" fmla="*/ 64 h 1237"/>
              <a:gd name="T4" fmla="*/ 71 w 343"/>
              <a:gd name="T5" fmla="*/ 99 h 1237"/>
              <a:gd name="T6" fmla="*/ 93 w 343"/>
              <a:gd name="T7" fmla="*/ 143 h 1237"/>
              <a:gd name="T8" fmla="*/ 99 w 343"/>
              <a:gd name="T9" fmla="*/ 176 h 1237"/>
              <a:gd name="T10" fmla="*/ 116 w 343"/>
              <a:gd name="T11" fmla="*/ 185 h 1237"/>
              <a:gd name="T12" fmla="*/ 161 w 343"/>
              <a:gd name="T13" fmla="*/ 207 h 1237"/>
              <a:gd name="T14" fmla="*/ 135 w 343"/>
              <a:gd name="T15" fmla="*/ 236 h 1237"/>
              <a:gd name="T16" fmla="*/ 122 w 343"/>
              <a:gd name="T17" fmla="*/ 258 h 1237"/>
              <a:gd name="T18" fmla="*/ 110 w 343"/>
              <a:gd name="T19" fmla="*/ 315 h 1237"/>
              <a:gd name="T20" fmla="*/ 111 w 343"/>
              <a:gd name="T21" fmla="*/ 373 h 1237"/>
              <a:gd name="T22" fmla="*/ 107 w 343"/>
              <a:gd name="T23" fmla="*/ 442 h 1237"/>
              <a:gd name="T24" fmla="*/ 109 w 343"/>
              <a:gd name="T25" fmla="*/ 508 h 1237"/>
              <a:gd name="T26" fmla="*/ 105 w 343"/>
              <a:gd name="T27" fmla="*/ 565 h 1237"/>
              <a:gd name="T28" fmla="*/ 87 w 343"/>
              <a:gd name="T29" fmla="*/ 639 h 1237"/>
              <a:gd name="T30" fmla="*/ 93 w 343"/>
              <a:gd name="T31" fmla="*/ 668 h 1237"/>
              <a:gd name="T32" fmla="*/ 98 w 343"/>
              <a:gd name="T33" fmla="*/ 704 h 1237"/>
              <a:gd name="T34" fmla="*/ 15 w 343"/>
              <a:gd name="T35" fmla="*/ 747 h 1237"/>
              <a:gd name="T36" fmla="*/ 3 w 343"/>
              <a:gd name="T37" fmla="*/ 892 h 1237"/>
              <a:gd name="T38" fmla="*/ 3 w 343"/>
              <a:gd name="T39" fmla="*/ 964 h 1237"/>
              <a:gd name="T40" fmla="*/ 28 w 343"/>
              <a:gd name="T41" fmla="*/ 968 h 1237"/>
              <a:gd name="T42" fmla="*/ 138 w 343"/>
              <a:gd name="T43" fmla="*/ 1123 h 1237"/>
              <a:gd name="T44" fmla="*/ 105 w 343"/>
              <a:gd name="T45" fmla="*/ 1168 h 1237"/>
              <a:gd name="T46" fmla="*/ 82 w 343"/>
              <a:gd name="T47" fmla="*/ 1175 h 1237"/>
              <a:gd name="T48" fmla="*/ 72 w 343"/>
              <a:gd name="T49" fmla="*/ 1187 h 1237"/>
              <a:gd name="T50" fmla="*/ 74 w 343"/>
              <a:gd name="T51" fmla="*/ 1202 h 1237"/>
              <a:gd name="T52" fmla="*/ 87 w 343"/>
              <a:gd name="T53" fmla="*/ 1205 h 1237"/>
              <a:gd name="T54" fmla="*/ 130 w 343"/>
              <a:gd name="T55" fmla="*/ 1216 h 1237"/>
              <a:gd name="T56" fmla="*/ 138 w 343"/>
              <a:gd name="T57" fmla="*/ 1225 h 1237"/>
              <a:gd name="T58" fmla="*/ 206 w 343"/>
              <a:gd name="T59" fmla="*/ 1237 h 1237"/>
              <a:gd name="T60" fmla="*/ 299 w 343"/>
              <a:gd name="T61" fmla="*/ 1234 h 1237"/>
              <a:gd name="T62" fmla="*/ 305 w 343"/>
              <a:gd name="T63" fmla="*/ 1206 h 1237"/>
              <a:gd name="T64" fmla="*/ 302 w 343"/>
              <a:gd name="T65" fmla="*/ 1180 h 1237"/>
              <a:gd name="T66" fmla="*/ 292 w 343"/>
              <a:gd name="T67" fmla="*/ 1158 h 1237"/>
              <a:gd name="T68" fmla="*/ 274 w 343"/>
              <a:gd name="T69" fmla="*/ 982 h 1237"/>
              <a:gd name="T70" fmla="*/ 274 w 343"/>
              <a:gd name="T71" fmla="*/ 765 h 1237"/>
              <a:gd name="T72" fmla="*/ 308 w 343"/>
              <a:gd name="T73" fmla="*/ 696 h 1237"/>
              <a:gd name="T74" fmla="*/ 331 w 343"/>
              <a:gd name="T75" fmla="*/ 639 h 1237"/>
              <a:gd name="T76" fmla="*/ 331 w 343"/>
              <a:gd name="T77" fmla="*/ 497 h 1237"/>
              <a:gd name="T78" fmla="*/ 342 w 343"/>
              <a:gd name="T79" fmla="*/ 283 h 1237"/>
              <a:gd name="T80" fmla="*/ 331 w 343"/>
              <a:gd name="T81" fmla="*/ 236 h 1237"/>
              <a:gd name="T82" fmla="*/ 308 w 343"/>
              <a:gd name="T83" fmla="*/ 202 h 1237"/>
              <a:gd name="T84" fmla="*/ 276 w 343"/>
              <a:gd name="T85" fmla="*/ 179 h 1237"/>
              <a:gd name="T86" fmla="*/ 235 w 343"/>
              <a:gd name="T87" fmla="*/ 144 h 1237"/>
              <a:gd name="T88" fmla="*/ 239 w 343"/>
              <a:gd name="T89" fmla="*/ 99 h 1237"/>
              <a:gd name="T90" fmla="*/ 235 w 343"/>
              <a:gd name="T91" fmla="*/ 64 h 1237"/>
              <a:gd name="T92" fmla="*/ 207 w 343"/>
              <a:gd name="T93" fmla="*/ 23 h 1237"/>
              <a:gd name="T94" fmla="*/ 188 w 343"/>
              <a:gd name="T95" fmla="*/ 10 h 1237"/>
              <a:gd name="T96" fmla="*/ 150 w 343"/>
              <a:gd name="T97" fmla="*/ 3 h 1237"/>
              <a:gd name="T98" fmla="*/ 122 w 343"/>
              <a:gd name="T99" fmla="*/ 3 h 1237"/>
              <a:gd name="T100" fmla="*/ 93 w 343"/>
              <a:gd name="T101" fmla="*/ 24 h 1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43" h="1237">
                <a:moveTo>
                  <a:pt x="76" y="42"/>
                </a:moveTo>
                <a:lnTo>
                  <a:pt x="76" y="42"/>
                </a:lnTo>
                <a:lnTo>
                  <a:pt x="76" y="42"/>
                </a:lnTo>
                <a:lnTo>
                  <a:pt x="76" y="44"/>
                </a:lnTo>
                <a:lnTo>
                  <a:pt x="75" y="50"/>
                </a:lnTo>
                <a:lnTo>
                  <a:pt x="74" y="59"/>
                </a:lnTo>
                <a:lnTo>
                  <a:pt x="71" y="64"/>
                </a:lnTo>
                <a:lnTo>
                  <a:pt x="71" y="64"/>
                </a:lnTo>
                <a:lnTo>
                  <a:pt x="63" y="79"/>
                </a:lnTo>
                <a:lnTo>
                  <a:pt x="60" y="87"/>
                </a:lnTo>
                <a:lnTo>
                  <a:pt x="76" y="87"/>
                </a:lnTo>
                <a:lnTo>
                  <a:pt x="71" y="99"/>
                </a:lnTo>
                <a:lnTo>
                  <a:pt x="87" y="99"/>
                </a:lnTo>
                <a:lnTo>
                  <a:pt x="87" y="116"/>
                </a:lnTo>
                <a:lnTo>
                  <a:pt x="87" y="116"/>
                </a:lnTo>
                <a:lnTo>
                  <a:pt x="93" y="143"/>
                </a:lnTo>
                <a:lnTo>
                  <a:pt x="98" y="162"/>
                </a:lnTo>
                <a:lnTo>
                  <a:pt x="99" y="173"/>
                </a:lnTo>
                <a:lnTo>
                  <a:pt x="99" y="173"/>
                </a:lnTo>
                <a:lnTo>
                  <a:pt x="99" y="176"/>
                </a:lnTo>
                <a:lnTo>
                  <a:pt x="103" y="180"/>
                </a:lnTo>
                <a:lnTo>
                  <a:pt x="109" y="183"/>
                </a:lnTo>
                <a:lnTo>
                  <a:pt x="112" y="185"/>
                </a:lnTo>
                <a:lnTo>
                  <a:pt x="116" y="185"/>
                </a:lnTo>
                <a:lnTo>
                  <a:pt x="116" y="185"/>
                </a:lnTo>
                <a:lnTo>
                  <a:pt x="135" y="183"/>
                </a:lnTo>
                <a:lnTo>
                  <a:pt x="144" y="185"/>
                </a:lnTo>
                <a:lnTo>
                  <a:pt x="161" y="207"/>
                </a:lnTo>
                <a:lnTo>
                  <a:pt x="161" y="207"/>
                </a:lnTo>
                <a:lnTo>
                  <a:pt x="155" y="213"/>
                </a:lnTo>
                <a:lnTo>
                  <a:pt x="142" y="226"/>
                </a:lnTo>
                <a:lnTo>
                  <a:pt x="135" y="236"/>
                </a:lnTo>
                <a:lnTo>
                  <a:pt x="129" y="244"/>
                </a:lnTo>
                <a:lnTo>
                  <a:pt x="124" y="251"/>
                </a:lnTo>
                <a:lnTo>
                  <a:pt x="122" y="258"/>
                </a:lnTo>
                <a:lnTo>
                  <a:pt x="122" y="258"/>
                </a:lnTo>
                <a:lnTo>
                  <a:pt x="118" y="273"/>
                </a:lnTo>
                <a:lnTo>
                  <a:pt x="115" y="292"/>
                </a:lnTo>
                <a:lnTo>
                  <a:pt x="111" y="308"/>
                </a:lnTo>
                <a:lnTo>
                  <a:pt x="110" y="315"/>
                </a:lnTo>
                <a:lnTo>
                  <a:pt x="110" y="321"/>
                </a:lnTo>
                <a:lnTo>
                  <a:pt x="110" y="321"/>
                </a:lnTo>
                <a:lnTo>
                  <a:pt x="111" y="340"/>
                </a:lnTo>
                <a:lnTo>
                  <a:pt x="111" y="373"/>
                </a:lnTo>
                <a:lnTo>
                  <a:pt x="110" y="424"/>
                </a:lnTo>
                <a:lnTo>
                  <a:pt x="110" y="424"/>
                </a:lnTo>
                <a:lnTo>
                  <a:pt x="110" y="432"/>
                </a:lnTo>
                <a:lnTo>
                  <a:pt x="107" y="442"/>
                </a:lnTo>
                <a:lnTo>
                  <a:pt x="105" y="452"/>
                </a:lnTo>
                <a:lnTo>
                  <a:pt x="110" y="457"/>
                </a:lnTo>
                <a:lnTo>
                  <a:pt x="110" y="457"/>
                </a:lnTo>
                <a:lnTo>
                  <a:pt x="109" y="508"/>
                </a:lnTo>
                <a:lnTo>
                  <a:pt x="107" y="545"/>
                </a:lnTo>
                <a:lnTo>
                  <a:pt x="106" y="558"/>
                </a:lnTo>
                <a:lnTo>
                  <a:pt x="105" y="565"/>
                </a:lnTo>
                <a:lnTo>
                  <a:pt x="105" y="565"/>
                </a:lnTo>
                <a:lnTo>
                  <a:pt x="100" y="581"/>
                </a:lnTo>
                <a:lnTo>
                  <a:pt x="94" y="603"/>
                </a:lnTo>
                <a:lnTo>
                  <a:pt x="87" y="634"/>
                </a:lnTo>
                <a:lnTo>
                  <a:pt x="87" y="639"/>
                </a:lnTo>
                <a:lnTo>
                  <a:pt x="87" y="639"/>
                </a:lnTo>
                <a:lnTo>
                  <a:pt x="91" y="651"/>
                </a:lnTo>
                <a:lnTo>
                  <a:pt x="93" y="660"/>
                </a:lnTo>
                <a:lnTo>
                  <a:pt x="93" y="668"/>
                </a:lnTo>
                <a:lnTo>
                  <a:pt x="93" y="668"/>
                </a:lnTo>
                <a:lnTo>
                  <a:pt x="93" y="677"/>
                </a:lnTo>
                <a:lnTo>
                  <a:pt x="96" y="691"/>
                </a:lnTo>
                <a:lnTo>
                  <a:pt x="98" y="704"/>
                </a:lnTo>
                <a:lnTo>
                  <a:pt x="99" y="714"/>
                </a:lnTo>
                <a:lnTo>
                  <a:pt x="99" y="714"/>
                </a:lnTo>
                <a:lnTo>
                  <a:pt x="87" y="753"/>
                </a:lnTo>
                <a:lnTo>
                  <a:pt x="15" y="747"/>
                </a:lnTo>
                <a:lnTo>
                  <a:pt x="15" y="747"/>
                </a:lnTo>
                <a:lnTo>
                  <a:pt x="11" y="781"/>
                </a:lnTo>
                <a:lnTo>
                  <a:pt x="5" y="853"/>
                </a:lnTo>
                <a:lnTo>
                  <a:pt x="3" y="892"/>
                </a:lnTo>
                <a:lnTo>
                  <a:pt x="0" y="927"/>
                </a:lnTo>
                <a:lnTo>
                  <a:pt x="0" y="952"/>
                </a:lnTo>
                <a:lnTo>
                  <a:pt x="2" y="960"/>
                </a:lnTo>
                <a:lnTo>
                  <a:pt x="3" y="964"/>
                </a:lnTo>
                <a:lnTo>
                  <a:pt x="3" y="964"/>
                </a:lnTo>
                <a:lnTo>
                  <a:pt x="6" y="965"/>
                </a:lnTo>
                <a:lnTo>
                  <a:pt x="11" y="966"/>
                </a:lnTo>
                <a:lnTo>
                  <a:pt x="28" y="968"/>
                </a:lnTo>
                <a:lnTo>
                  <a:pt x="74" y="972"/>
                </a:lnTo>
                <a:lnTo>
                  <a:pt x="138" y="976"/>
                </a:lnTo>
                <a:lnTo>
                  <a:pt x="138" y="1123"/>
                </a:lnTo>
                <a:lnTo>
                  <a:pt x="138" y="1123"/>
                </a:lnTo>
                <a:lnTo>
                  <a:pt x="125" y="1144"/>
                </a:lnTo>
                <a:lnTo>
                  <a:pt x="113" y="1160"/>
                </a:lnTo>
                <a:lnTo>
                  <a:pt x="109" y="1166"/>
                </a:lnTo>
                <a:lnTo>
                  <a:pt x="105" y="1168"/>
                </a:lnTo>
                <a:lnTo>
                  <a:pt x="105" y="1168"/>
                </a:lnTo>
                <a:lnTo>
                  <a:pt x="98" y="1172"/>
                </a:lnTo>
                <a:lnTo>
                  <a:pt x="90" y="1173"/>
                </a:lnTo>
                <a:lnTo>
                  <a:pt x="82" y="1175"/>
                </a:lnTo>
                <a:lnTo>
                  <a:pt x="79" y="1178"/>
                </a:lnTo>
                <a:lnTo>
                  <a:pt x="76" y="1180"/>
                </a:lnTo>
                <a:lnTo>
                  <a:pt x="76" y="1180"/>
                </a:lnTo>
                <a:lnTo>
                  <a:pt x="72" y="1187"/>
                </a:lnTo>
                <a:lnTo>
                  <a:pt x="71" y="1193"/>
                </a:lnTo>
                <a:lnTo>
                  <a:pt x="71" y="1196"/>
                </a:lnTo>
                <a:lnTo>
                  <a:pt x="72" y="1199"/>
                </a:lnTo>
                <a:lnTo>
                  <a:pt x="74" y="1202"/>
                </a:lnTo>
                <a:lnTo>
                  <a:pt x="76" y="1203"/>
                </a:lnTo>
                <a:lnTo>
                  <a:pt x="76" y="1203"/>
                </a:lnTo>
                <a:lnTo>
                  <a:pt x="81" y="1204"/>
                </a:lnTo>
                <a:lnTo>
                  <a:pt x="87" y="1205"/>
                </a:lnTo>
                <a:lnTo>
                  <a:pt x="105" y="1208"/>
                </a:lnTo>
                <a:lnTo>
                  <a:pt x="128" y="1209"/>
                </a:lnTo>
                <a:lnTo>
                  <a:pt x="128" y="1209"/>
                </a:lnTo>
                <a:lnTo>
                  <a:pt x="130" y="1216"/>
                </a:lnTo>
                <a:lnTo>
                  <a:pt x="134" y="1222"/>
                </a:lnTo>
                <a:lnTo>
                  <a:pt x="136" y="1224"/>
                </a:lnTo>
                <a:lnTo>
                  <a:pt x="138" y="1225"/>
                </a:lnTo>
                <a:lnTo>
                  <a:pt x="138" y="1225"/>
                </a:lnTo>
                <a:lnTo>
                  <a:pt x="167" y="1233"/>
                </a:lnTo>
                <a:lnTo>
                  <a:pt x="188" y="1235"/>
                </a:lnTo>
                <a:lnTo>
                  <a:pt x="206" y="1237"/>
                </a:lnTo>
                <a:lnTo>
                  <a:pt x="206" y="1237"/>
                </a:lnTo>
                <a:lnTo>
                  <a:pt x="230" y="1237"/>
                </a:lnTo>
                <a:lnTo>
                  <a:pt x="261" y="1236"/>
                </a:lnTo>
                <a:lnTo>
                  <a:pt x="289" y="1235"/>
                </a:lnTo>
                <a:lnTo>
                  <a:pt x="299" y="1234"/>
                </a:lnTo>
                <a:lnTo>
                  <a:pt x="302" y="1231"/>
                </a:lnTo>
                <a:lnTo>
                  <a:pt x="302" y="1231"/>
                </a:lnTo>
                <a:lnTo>
                  <a:pt x="305" y="1222"/>
                </a:lnTo>
                <a:lnTo>
                  <a:pt x="305" y="1206"/>
                </a:lnTo>
                <a:lnTo>
                  <a:pt x="305" y="1190"/>
                </a:lnTo>
                <a:lnTo>
                  <a:pt x="304" y="1184"/>
                </a:lnTo>
                <a:lnTo>
                  <a:pt x="302" y="1180"/>
                </a:lnTo>
                <a:lnTo>
                  <a:pt x="302" y="1180"/>
                </a:lnTo>
                <a:lnTo>
                  <a:pt x="295" y="1171"/>
                </a:lnTo>
                <a:lnTo>
                  <a:pt x="292" y="1165"/>
                </a:lnTo>
                <a:lnTo>
                  <a:pt x="292" y="1161"/>
                </a:lnTo>
                <a:lnTo>
                  <a:pt x="292" y="1158"/>
                </a:lnTo>
                <a:lnTo>
                  <a:pt x="292" y="1158"/>
                </a:lnTo>
                <a:lnTo>
                  <a:pt x="289" y="1125"/>
                </a:lnTo>
                <a:lnTo>
                  <a:pt x="283" y="1065"/>
                </a:lnTo>
                <a:lnTo>
                  <a:pt x="274" y="982"/>
                </a:lnTo>
                <a:lnTo>
                  <a:pt x="297" y="982"/>
                </a:lnTo>
                <a:lnTo>
                  <a:pt x="297" y="765"/>
                </a:lnTo>
                <a:lnTo>
                  <a:pt x="274" y="765"/>
                </a:lnTo>
                <a:lnTo>
                  <a:pt x="274" y="765"/>
                </a:lnTo>
                <a:lnTo>
                  <a:pt x="289" y="739"/>
                </a:lnTo>
                <a:lnTo>
                  <a:pt x="301" y="716"/>
                </a:lnTo>
                <a:lnTo>
                  <a:pt x="306" y="706"/>
                </a:lnTo>
                <a:lnTo>
                  <a:pt x="308" y="696"/>
                </a:lnTo>
                <a:lnTo>
                  <a:pt x="308" y="696"/>
                </a:lnTo>
                <a:lnTo>
                  <a:pt x="316" y="663"/>
                </a:lnTo>
                <a:lnTo>
                  <a:pt x="319" y="645"/>
                </a:lnTo>
                <a:lnTo>
                  <a:pt x="331" y="639"/>
                </a:lnTo>
                <a:lnTo>
                  <a:pt x="331" y="639"/>
                </a:lnTo>
                <a:lnTo>
                  <a:pt x="331" y="572"/>
                </a:lnTo>
                <a:lnTo>
                  <a:pt x="331" y="497"/>
                </a:lnTo>
                <a:lnTo>
                  <a:pt x="331" y="497"/>
                </a:lnTo>
                <a:lnTo>
                  <a:pt x="342" y="338"/>
                </a:lnTo>
                <a:lnTo>
                  <a:pt x="342" y="338"/>
                </a:lnTo>
                <a:lnTo>
                  <a:pt x="343" y="311"/>
                </a:lnTo>
                <a:lnTo>
                  <a:pt x="342" y="283"/>
                </a:lnTo>
                <a:lnTo>
                  <a:pt x="341" y="270"/>
                </a:lnTo>
                <a:lnTo>
                  <a:pt x="338" y="257"/>
                </a:lnTo>
                <a:lnTo>
                  <a:pt x="335" y="245"/>
                </a:lnTo>
                <a:lnTo>
                  <a:pt x="331" y="236"/>
                </a:lnTo>
                <a:lnTo>
                  <a:pt x="331" y="236"/>
                </a:lnTo>
                <a:lnTo>
                  <a:pt x="323" y="220"/>
                </a:lnTo>
                <a:lnTo>
                  <a:pt x="316" y="210"/>
                </a:lnTo>
                <a:lnTo>
                  <a:pt x="308" y="202"/>
                </a:lnTo>
                <a:lnTo>
                  <a:pt x="302" y="195"/>
                </a:lnTo>
                <a:lnTo>
                  <a:pt x="302" y="195"/>
                </a:lnTo>
                <a:lnTo>
                  <a:pt x="292" y="188"/>
                </a:lnTo>
                <a:lnTo>
                  <a:pt x="276" y="179"/>
                </a:lnTo>
                <a:lnTo>
                  <a:pt x="257" y="167"/>
                </a:lnTo>
                <a:lnTo>
                  <a:pt x="257" y="162"/>
                </a:lnTo>
                <a:lnTo>
                  <a:pt x="245" y="144"/>
                </a:lnTo>
                <a:lnTo>
                  <a:pt x="235" y="144"/>
                </a:lnTo>
                <a:lnTo>
                  <a:pt x="235" y="144"/>
                </a:lnTo>
                <a:lnTo>
                  <a:pt x="236" y="135"/>
                </a:lnTo>
                <a:lnTo>
                  <a:pt x="239" y="112"/>
                </a:lnTo>
                <a:lnTo>
                  <a:pt x="239" y="99"/>
                </a:lnTo>
                <a:lnTo>
                  <a:pt x="239" y="86"/>
                </a:lnTo>
                <a:lnTo>
                  <a:pt x="238" y="74"/>
                </a:lnTo>
                <a:lnTo>
                  <a:pt x="237" y="69"/>
                </a:lnTo>
                <a:lnTo>
                  <a:pt x="235" y="64"/>
                </a:lnTo>
                <a:lnTo>
                  <a:pt x="235" y="64"/>
                </a:lnTo>
                <a:lnTo>
                  <a:pt x="226" y="49"/>
                </a:lnTo>
                <a:lnTo>
                  <a:pt x="217" y="35"/>
                </a:lnTo>
                <a:lnTo>
                  <a:pt x="207" y="23"/>
                </a:lnTo>
                <a:lnTo>
                  <a:pt x="201" y="18"/>
                </a:lnTo>
                <a:lnTo>
                  <a:pt x="195" y="13"/>
                </a:lnTo>
                <a:lnTo>
                  <a:pt x="195" y="13"/>
                </a:lnTo>
                <a:lnTo>
                  <a:pt x="188" y="10"/>
                </a:lnTo>
                <a:lnTo>
                  <a:pt x="180" y="7"/>
                </a:lnTo>
                <a:lnTo>
                  <a:pt x="166" y="4"/>
                </a:lnTo>
                <a:lnTo>
                  <a:pt x="154" y="3"/>
                </a:lnTo>
                <a:lnTo>
                  <a:pt x="150" y="3"/>
                </a:lnTo>
                <a:lnTo>
                  <a:pt x="150" y="3"/>
                </a:lnTo>
                <a:lnTo>
                  <a:pt x="141" y="0"/>
                </a:lnTo>
                <a:lnTo>
                  <a:pt x="131" y="0"/>
                </a:lnTo>
                <a:lnTo>
                  <a:pt x="122" y="3"/>
                </a:lnTo>
                <a:lnTo>
                  <a:pt x="122" y="3"/>
                </a:lnTo>
                <a:lnTo>
                  <a:pt x="116" y="5"/>
                </a:lnTo>
                <a:lnTo>
                  <a:pt x="109" y="11"/>
                </a:lnTo>
                <a:lnTo>
                  <a:pt x="93" y="24"/>
                </a:lnTo>
                <a:lnTo>
                  <a:pt x="80" y="37"/>
                </a:lnTo>
                <a:lnTo>
                  <a:pt x="76" y="42"/>
                </a:lnTo>
                <a:lnTo>
                  <a:pt x="76" y="4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5">
            <a:extLst>
              <a:ext uri="{FF2B5EF4-FFF2-40B4-BE49-F238E27FC236}">
                <a16:creationId xmlns:a16="http://schemas.microsoft.com/office/drawing/2014/main" id="{8A7E9953-B0FE-431F-A791-68DA4B5AF455}"/>
              </a:ext>
            </a:extLst>
          </p:cNvPr>
          <p:cNvSpPr>
            <a:spLocks/>
          </p:cNvSpPr>
          <p:nvPr/>
        </p:nvSpPr>
        <p:spPr bwMode="auto">
          <a:xfrm>
            <a:off x="2973179" y="4703433"/>
            <a:ext cx="405391" cy="1684022"/>
          </a:xfrm>
          <a:custGeom>
            <a:avLst/>
            <a:gdLst>
              <a:gd name="T0" fmla="*/ 61 w 344"/>
              <a:gd name="T1" fmla="*/ 137 h 1429"/>
              <a:gd name="T2" fmla="*/ 55 w 344"/>
              <a:gd name="T3" fmla="*/ 166 h 1429"/>
              <a:gd name="T4" fmla="*/ 69 w 344"/>
              <a:gd name="T5" fmla="*/ 185 h 1429"/>
              <a:gd name="T6" fmla="*/ 66 w 344"/>
              <a:gd name="T7" fmla="*/ 201 h 1429"/>
              <a:gd name="T8" fmla="*/ 81 w 344"/>
              <a:gd name="T9" fmla="*/ 204 h 1429"/>
              <a:gd name="T10" fmla="*/ 72 w 344"/>
              <a:gd name="T11" fmla="*/ 211 h 1429"/>
              <a:gd name="T12" fmla="*/ 78 w 344"/>
              <a:gd name="T13" fmla="*/ 220 h 1429"/>
              <a:gd name="T14" fmla="*/ 85 w 344"/>
              <a:gd name="T15" fmla="*/ 234 h 1429"/>
              <a:gd name="T16" fmla="*/ 123 w 344"/>
              <a:gd name="T17" fmla="*/ 233 h 1429"/>
              <a:gd name="T18" fmla="*/ 119 w 344"/>
              <a:gd name="T19" fmla="*/ 246 h 1429"/>
              <a:gd name="T20" fmla="*/ 88 w 344"/>
              <a:gd name="T21" fmla="*/ 305 h 1429"/>
              <a:gd name="T22" fmla="*/ 69 w 344"/>
              <a:gd name="T23" fmla="*/ 401 h 1429"/>
              <a:gd name="T24" fmla="*/ 39 w 344"/>
              <a:gd name="T25" fmla="*/ 525 h 1429"/>
              <a:gd name="T26" fmla="*/ 10 w 344"/>
              <a:gd name="T27" fmla="*/ 703 h 1429"/>
              <a:gd name="T28" fmla="*/ 11 w 344"/>
              <a:gd name="T29" fmla="*/ 745 h 1429"/>
              <a:gd name="T30" fmla="*/ 27 w 344"/>
              <a:gd name="T31" fmla="*/ 796 h 1429"/>
              <a:gd name="T32" fmla="*/ 27 w 344"/>
              <a:gd name="T33" fmla="*/ 829 h 1429"/>
              <a:gd name="T34" fmla="*/ 55 w 344"/>
              <a:gd name="T35" fmla="*/ 901 h 1429"/>
              <a:gd name="T36" fmla="*/ 59 w 344"/>
              <a:gd name="T37" fmla="*/ 1036 h 1429"/>
              <a:gd name="T38" fmla="*/ 74 w 344"/>
              <a:gd name="T39" fmla="*/ 1192 h 1429"/>
              <a:gd name="T40" fmla="*/ 85 w 344"/>
              <a:gd name="T41" fmla="*/ 1261 h 1429"/>
              <a:gd name="T42" fmla="*/ 90 w 344"/>
              <a:gd name="T43" fmla="*/ 1314 h 1429"/>
              <a:gd name="T44" fmla="*/ 71 w 344"/>
              <a:gd name="T45" fmla="*/ 1341 h 1429"/>
              <a:gd name="T46" fmla="*/ 4 w 344"/>
              <a:gd name="T47" fmla="*/ 1364 h 1429"/>
              <a:gd name="T48" fmla="*/ 3 w 344"/>
              <a:gd name="T49" fmla="*/ 1379 h 1429"/>
              <a:gd name="T50" fmla="*/ 38 w 344"/>
              <a:gd name="T51" fmla="*/ 1386 h 1429"/>
              <a:gd name="T52" fmla="*/ 107 w 344"/>
              <a:gd name="T53" fmla="*/ 1384 h 1429"/>
              <a:gd name="T54" fmla="*/ 208 w 344"/>
              <a:gd name="T55" fmla="*/ 1314 h 1429"/>
              <a:gd name="T56" fmla="*/ 230 w 344"/>
              <a:gd name="T57" fmla="*/ 1341 h 1429"/>
              <a:gd name="T58" fmla="*/ 208 w 344"/>
              <a:gd name="T59" fmla="*/ 1374 h 1429"/>
              <a:gd name="T60" fmla="*/ 168 w 344"/>
              <a:gd name="T61" fmla="*/ 1399 h 1429"/>
              <a:gd name="T62" fmla="*/ 149 w 344"/>
              <a:gd name="T63" fmla="*/ 1415 h 1429"/>
              <a:gd name="T64" fmla="*/ 200 w 344"/>
              <a:gd name="T65" fmla="*/ 1428 h 1429"/>
              <a:gd name="T66" fmla="*/ 273 w 344"/>
              <a:gd name="T67" fmla="*/ 1416 h 1429"/>
              <a:gd name="T68" fmla="*/ 312 w 344"/>
              <a:gd name="T69" fmla="*/ 1405 h 1429"/>
              <a:gd name="T70" fmla="*/ 334 w 344"/>
              <a:gd name="T71" fmla="*/ 1308 h 1429"/>
              <a:gd name="T72" fmla="*/ 336 w 344"/>
              <a:gd name="T73" fmla="*/ 1295 h 1429"/>
              <a:gd name="T74" fmla="*/ 324 w 344"/>
              <a:gd name="T75" fmla="*/ 1120 h 1429"/>
              <a:gd name="T76" fmla="*/ 310 w 344"/>
              <a:gd name="T77" fmla="*/ 1036 h 1429"/>
              <a:gd name="T78" fmla="*/ 288 w 344"/>
              <a:gd name="T79" fmla="*/ 940 h 1429"/>
              <a:gd name="T80" fmla="*/ 291 w 344"/>
              <a:gd name="T81" fmla="*/ 856 h 1429"/>
              <a:gd name="T82" fmla="*/ 337 w 344"/>
              <a:gd name="T83" fmla="*/ 817 h 1429"/>
              <a:gd name="T84" fmla="*/ 340 w 344"/>
              <a:gd name="T85" fmla="*/ 610 h 1429"/>
              <a:gd name="T86" fmla="*/ 343 w 344"/>
              <a:gd name="T87" fmla="*/ 337 h 1429"/>
              <a:gd name="T88" fmla="*/ 328 w 344"/>
              <a:gd name="T89" fmla="*/ 295 h 1429"/>
              <a:gd name="T90" fmla="*/ 268 w 344"/>
              <a:gd name="T91" fmla="*/ 233 h 1429"/>
              <a:gd name="T92" fmla="*/ 242 w 344"/>
              <a:gd name="T93" fmla="*/ 196 h 1429"/>
              <a:gd name="T94" fmla="*/ 220 w 344"/>
              <a:gd name="T95" fmla="*/ 178 h 1429"/>
              <a:gd name="T96" fmla="*/ 218 w 344"/>
              <a:gd name="T97" fmla="*/ 152 h 1429"/>
              <a:gd name="T98" fmla="*/ 229 w 344"/>
              <a:gd name="T99" fmla="*/ 110 h 1429"/>
              <a:gd name="T100" fmla="*/ 214 w 344"/>
              <a:gd name="T101" fmla="*/ 36 h 1429"/>
              <a:gd name="T102" fmla="*/ 194 w 344"/>
              <a:gd name="T103" fmla="*/ 17 h 1429"/>
              <a:gd name="T104" fmla="*/ 150 w 344"/>
              <a:gd name="T105" fmla="*/ 0 h 1429"/>
              <a:gd name="T106" fmla="*/ 95 w 344"/>
              <a:gd name="T107" fmla="*/ 13 h 1429"/>
              <a:gd name="T108" fmla="*/ 72 w 344"/>
              <a:gd name="T109" fmla="*/ 21 h 1429"/>
              <a:gd name="T110" fmla="*/ 56 w 344"/>
              <a:gd name="T111" fmla="*/ 39 h 1429"/>
              <a:gd name="T112" fmla="*/ 45 w 344"/>
              <a:gd name="T113" fmla="*/ 50 h 1429"/>
              <a:gd name="T114" fmla="*/ 49 w 344"/>
              <a:gd name="T115" fmla="*/ 71 h 1429"/>
              <a:gd name="T116" fmla="*/ 49 w 344"/>
              <a:gd name="T117" fmla="*/ 81 h 1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44" h="1429">
                <a:moveTo>
                  <a:pt x="56" y="91"/>
                </a:moveTo>
                <a:lnTo>
                  <a:pt x="56" y="91"/>
                </a:lnTo>
                <a:lnTo>
                  <a:pt x="59" y="128"/>
                </a:lnTo>
                <a:lnTo>
                  <a:pt x="59" y="128"/>
                </a:lnTo>
                <a:lnTo>
                  <a:pt x="61" y="137"/>
                </a:lnTo>
                <a:lnTo>
                  <a:pt x="61" y="142"/>
                </a:lnTo>
                <a:lnTo>
                  <a:pt x="59" y="147"/>
                </a:lnTo>
                <a:lnTo>
                  <a:pt x="59" y="147"/>
                </a:lnTo>
                <a:lnTo>
                  <a:pt x="56" y="156"/>
                </a:lnTo>
                <a:lnTo>
                  <a:pt x="55" y="166"/>
                </a:lnTo>
                <a:lnTo>
                  <a:pt x="52" y="178"/>
                </a:lnTo>
                <a:lnTo>
                  <a:pt x="52" y="178"/>
                </a:lnTo>
                <a:lnTo>
                  <a:pt x="55" y="179"/>
                </a:lnTo>
                <a:lnTo>
                  <a:pt x="59" y="182"/>
                </a:lnTo>
                <a:lnTo>
                  <a:pt x="69" y="185"/>
                </a:lnTo>
                <a:lnTo>
                  <a:pt x="69" y="185"/>
                </a:lnTo>
                <a:lnTo>
                  <a:pt x="65" y="192"/>
                </a:lnTo>
                <a:lnTo>
                  <a:pt x="64" y="198"/>
                </a:lnTo>
                <a:lnTo>
                  <a:pt x="65" y="199"/>
                </a:lnTo>
                <a:lnTo>
                  <a:pt x="66" y="201"/>
                </a:lnTo>
                <a:lnTo>
                  <a:pt x="66" y="201"/>
                </a:lnTo>
                <a:lnTo>
                  <a:pt x="71" y="202"/>
                </a:lnTo>
                <a:lnTo>
                  <a:pt x="75" y="202"/>
                </a:lnTo>
                <a:lnTo>
                  <a:pt x="79" y="204"/>
                </a:lnTo>
                <a:lnTo>
                  <a:pt x="81" y="204"/>
                </a:lnTo>
                <a:lnTo>
                  <a:pt x="81" y="204"/>
                </a:lnTo>
                <a:lnTo>
                  <a:pt x="79" y="205"/>
                </a:lnTo>
                <a:lnTo>
                  <a:pt x="75" y="207"/>
                </a:lnTo>
                <a:lnTo>
                  <a:pt x="72" y="210"/>
                </a:lnTo>
                <a:lnTo>
                  <a:pt x="72" y="211"/>
                </a:lnTo>
                <a:lnTo>
                  <a:pt x="74" y="214"/>
                </a:lnTo>
                <a:lnTo>
                  <a:pt x="74" y="214"/>
                </a:lnTo>
                <a:lnTo>
                  <a:pt x="78" y="218"/>
                </a:lnTo>
                <a:lnTo>
                  <a:pt x="78" y="218"/>
                </a:lnTo>
                <a:lnTo>
                  <a:pt x="78" y="220"/>
                </a:lnTo>
                <a:lnTo>
                  <a:pt x="78" y="225"/>
                </a:lnTo>
                <a:lnTo>
                  <a:pt x="79" y="230"/>
                </a:lnTo>
                <a:lnTo>
                  <a:pt x="82" y="233"/>
                </a:lnTo>
                <a:lnTo>
                  <a:pt x="85" y="234"/>
                </a:lnTo>
                <a:lnTo>
                  <a:pt x="85" y="234"/>
                </a:lnTo>
                <a:lnTo>
                  <a:pt x="90" y="236"/>
                </a:lnTo>
                <a:lnTo>
                  <a:pt x="95" y="236"/>
                </a:lnTo>
                <a:lnTo>
                  <a:pt x="108" y="234"/>
                </a:lnTo>
                <a:lnTo>
                  <a:pt x="119" y="233"/>
                </a:lnTo>
                <a:lnTo>
                  <a:pt x="123" y="233"/>
                </a:lnTo>
                <a:lnTo>
                  <a:pt x="123" y="233"/>
                </a:lnTo>
                <a:lnTo>
                  <a:pt x="127" y="236"/>
                </a:lnTo>
                <a:lnTo>
                  <a:pt x="130" y="237"/>
                </a:lnTo>
                <a:lnTo>
                  <a:pt x="130" y="237"/>
                </a:lnTo>
                <a:lnTo>
                  <a:pt x="119" y="246"/>
                </a:lnTo>
                <a:lnTo>
                  <a:pt x="110" y="253"/>
                </a:lnTo>
                <a:lnTo>
                  <a:pt x="104" y="260"/>
                </a:lnTo>
                <a:lnTo>
                  <a:pt x="104" y="260"/>
                </a:lnTo>
                <a:lnTo>
                  <a:pt x="98" y="276"/>
                </a:lnTo>
                <a:lnTo>
                  <a:pt x="88" y="305"/>
                </a:lnTo>
                <a:lnTo>
                  <a:pt x="79" y="337"/>
                </a:lnTo>
                <a:lnTo>
                  <a:pt x="75" y="353"/>
                </a:lnTo>
                <a:lnTo>
                  <a:pt x="74" y="367"/>
                </a:lnTo>
                <a:lnTo>
                  <a:pt x="74" y="367"/>
                </a:lnTo>
                <a:lnTo>
                  <a:pt x="69" y="401"/>
                </a:lnTo>
                <a:lnTo>
                  <a:pt x="61" y="444"/>
                </a:lnTo>
                <a:lnTo>
                  <a:pt x="51" y="484"/>
                </a:lnTo>
                <a:lnTo>
                  <a:pt x="43" y="512"/>
                </a:lnTo>
                <a:lnTo>
                  <a:pt x="43" y="512"/>
                </a:lnTo>
                <a:lnTo>
                  <a:pt x="39" y="525"/>
                </a:lnTo>
                <a:lnTo>
                  <a:pt x="35" y="547"/>
                </a:lnTo>
                <a:lnTo>
                  <a:pt x="24" y="606"/>
                </a:lnTo>
                <a:lnTo>
                  <a:pt x="11" y="691"/>
                </a:lnTo>
                <a:lnTo>
                  <a:pt x="11" y="691"/>
                </a:lnTo>
                <a:lnTo>
                  <a:pt x="10" y="703"/>
                </a:lnTo>
                <a:lnTo>
                  <a:pt x="10" y="707"/>
                </a:lnTo>
                <a:lnTo>
                  <a:pt x="17" y="710"/>
                </a:lnTo>
                <a:lnTo>
                  <a:pt x="17" y="710"/>
                </a:lnTo>
                <a:lnTo>
                  <a:pt x="13" y="730"/>
                </a:lnTo>
                <a:lnTo>
                  <a:pt x="11" y="745"/>
                </a:lnTo>
                <a:lnTo>
                  <a:pt x="11" y="758"/>
                </a:lnTo>
                <a:lnTo>
                  <a:pt x="11" y="758"/>
                </a:lnTo>
                <a:lnTo>
                  <a:pt x="16" y="768"/>
                </a:lnTo>
                <a:lnTo>
                  <a:pt x="22" y="782"/>
                </a:lnTo>
                <a:lnTo>
                  <a:pt x="27" y="796"/>
                </a:lnTo>
                <a:lnTo>
                  <a:pt x="30" y="803"/>
                </a:lnTo>
                <a:lnTo>
                  <a:pt x="30" y="803"/>
                </a:lnTo>
                <a:lnTo>
                  <a:pt x="29" y="816"/>
                </a:lnTo>
                <a:lnTo>
                  <a:pt x="27" y="826"/>
                </a:lnTo>
                <a:lnTo>
                  <a:pt x="27" y="829"/>
                </a:lnTo>
                <a:lnTo>
                  <a:pt x="29" y="830"/>
                </a:lnTo>
                <a:lnTo>
                  <a:pt x="29" y="830"/>
                </a:lnTo>
                <a:lnTo>
                  <a:pt x="52" y="837"/>
                </a:lnTo>
                <a:lnTo>
                  <a:pt x="52" y="837"/>
                </a:lnTo>
                <a:lnTo>
                  <a:pt x="55" y="901"/>
                </a:lnTo>
                <a:lnTo>
                  <a:pt x="56" y="953"/>
                </a:lnTo>
                <a:lnTo>
                  <a:pt x="56" y="994"/>
                </a:lnTo>
                <a:lnTo>
                  <a:pt x="56" y="994"/>
                </a:lnTo>
                <a:lnTo>
                  <a:pt x="58" y="1013"/>
                </a:lnTo>
                <a:lnTo>
                  <a:pt x="59" y="1036"/>
                </a:lnTo>
                <a:lnTo>
                  <a:pt x="65" y="1095"/>
                </a:lnTo>
                <a:lnTo>
                  <a:pt x="71" y="1153"/>
                </a:lnTo>
                <a:lnTo>
                  <a:pt x="74" y="1176"/>
                </a:lnTo>
                <a:lnTo>
                  <a:pt x="74" y="1192"/>
                </a:lnTo>
                <a:lnTo>
                  <a:pt x="74" y="1192"/>
                </a:lnTo>
                <a:lnTo>
                  <a:pt x="74" y="1205"/>
                </a:lnTo>
                <a:lnTo>
                  <a:pt x="75" y="1217"/>
                </a:lnTo>
                <a:lnTo>
                  <a:pt x="79" y="1240"/>
                </a:lnTo>
                <a:lnTo>
                  <a:pt x="84" y="1256"/>
                </a:lnTo>
                <a:lnTo>
                  <a:pt x="85" y="1261"/>
                </a:lnTo>
                <a:lnTo>
                  <a:pt x="114" y="1273"/>
                </a:lnTo>
                <a:lnTo>
                  <a:pt x="114" y="1273"/>
                </a:lnTo>
                <a:lnTo>
                  <a:pt x="107" y="1286"/>
                </a:lnTo>
                <a:lnTo>
                  <a:pt x="90" y="1314"/>
                </a:lnTo>
                <a:lnTo>
                  <a:pt x="90" y="1314"/>
                </a:lnTo>
                <a:lnTo>
                  <a:pt x="84" y="1324"/>
                </a:lnTo>
                <a:lnTo>
                  <a:pt x="81" y="1331"/>
                </a:lnTo>
                <a:lnTo>
                  <a:pt x="78" y="1337"/>
                </a:lnTo>
                <a:lnTo>
                  <a:pt x="71" y="1341"/>
                </a:lnTo>
                <a:lnTo>
                  <a:pt x="71" y="1341"/>
                </a:lnTo>
                <a:lnTo>
                  <a:pt x="58" y="1347"/>
                </a:lnTo>
                <a:lnTo>
                  <a:pt x="42" y="1353"/>
                </a:lnTo>
                <a:lnTo>
                  <a:pt x="17" y="1360"/>
                </a:lnTo>
                <a:lnTo>
                  <a:pt x="17" y="1360"/>
                </a:lnTo>
                <a:lnTo>
                  <a:pt x="4" y="1364"/>
                </a:lnTo>
                <a:lnTo>
                  <a:pt x="1" y="1367"/>
                </a:lnTo>
                <a:lnTo>
                  <a:pt x="0" y="1368"/>
                </a:lnTo>
                <a:lnTo>
                  <a:pt x="0" y="1373"/>
                </a:lnTo>
                <a:lnTo>
                  <a:pt x="0" y="1373"/>
                </a:lnTo>
                <a:lnTo>
                  <a:pt x="3" y="1379"/>
                </a:lnTo>
                <a:lnTo>
                  <a:pt x="6" y="1382"/>
                </a:lnTo>
                <a:lnTo>
                  <a:pt x="11" y="1383"/>
                </a:lnTo>
                <a:lnTo>
                  <a:pt x="22" y="1384"/>
                </a:lnTo>
                <a:lnTo>
                  <a:pt x="22" y="1384"/>
                </a:lnTo>
                <a:lnTo>
                  <a:pt x="38" y="1386"/>
                </a:lnTo>
                <a:lnTo>
                  <a:pt x="59" y="1387"/>
                </a:lnTo>
                <a:lnTo>
                  <a:pt x="82" y="1387"/>
                </a:lnTo>
                <a:lnTo>
                  <a:pt x="95" y="1386"/>
                </a:lnTo>
                <a:lnTo>
                  <a:pt x="107" y="1384"/>
                </a:lnTo>
                <a:lnTo>
                  <a:pt x="107" y="1384"/>
                </a:lnTo>
                <a:lnTo>
                  <a:pt x="134" y="1379"/>
                </a:lnTo>
                <a:lnTo>
                  <a:pt x="165" y="1374"/>
                </a:lnTo>
                <a:lnTo>
                  <a:pt x="201" y="1370"/>
                </a:lnTo>
                <a:lnTo>
                  <a:pt x="201" y="1370"/>
                </a:lnTo>
                <a:lnTo>
                  <a:pt x="208" y="1314"/>
                </a:lnTo>
                <a:lnTo>
                  <a:pt x="208" y="1314"/>
                </a:lnTo>
                <a:lnTo>
                  <a:pt x="218" y="1325"/>
                </a:lnTo>
                <a:lnTo>
                  <a:pt x="226" y="1334"/>
                </a:lnTo>
                <a:lnTo>
                  <a:pt x="229" y="1338"/>
                </a:lnTo>
                <a:lnTo>
                  <a:pt x="230" y="1341"/>
                </a:lnTo>
                <a:lnTo>
                  <a:pt x="230" y="1341"/>
                </a:lnTo>
                <a:lnTo>
                  <a:pt x="229" y="1345"/>
                </a:lnTo>
                <a:lnTo>
                  <a:pt x="226" y="1350"/>
                </a:lnTo>
                <a:lnTo>
                  <a:pt x="218" y="1361"/>
                </a:lnTo>
                <a:lnTo>
                  <a:pt x="208" y="1374"/>
                </a:lnTo>
                <a:lnTo>
                  <a:pt x="197" y="1384"/>
                </a:lnTo>
                <a:lnTo>
                  <a:pt x="197" y="1384"/>
                </a:lnTo>
                <a:lnTo>
                  <a:pt x="191" y="1389"/>
                </a:lnTo>
                <a:lnTo>
                  <a:pt x="184" y="1392"/>
                </a:lnTo>
                <a:lnTo>
                  <a:pt x="168" y="1399"/>
                </a:lnTo>
                <a:lnTo>
                  <a:pt x="155" y="1406"/>
                </a:lnTo>
                <a:lnTo>
                  <a:pt x="150" y="1409"/>
                </a:lnTo>
                <a:lnTo>
                  <a:pt x="149" y="1412"/>
                </a:lnTo>
                <a:lnTo>
                  <a:pt x="149" y="1412"/>
                </a:lnTo>
                <a:lnTo>
                  <a:pt x="149" y="1415"/>
                </a:lnTo>
                <a:lnTo>
                  <a:pt x="150" y="1416"/>
                </a:lnTo>
                <a:lnTo>
                  <a:pt x="156" y="1419"/>
                </a:lnTo>
                <a:lnTo>
                  <a:pt x="165" y="1422"/>
                </a:lnTo>
                <a:lnTo>
                  <a:pt x="175" y="1425"/>
                </a:lnTo>
                <a:lnTo>
                  <a:pt x="200" y="1428"/>
                </a:lnTo>
                <a:lnTo>
                  <a:pt x="224" y="1429"/>
                </a:lnTo>
                <a:lnTo>
                  <a:pt x="224" y="1429"/>
                </a:lnTo>
                <a:lnTo>
                  <a:pt x="237" y="1428"/>
                </a:lnTo>
                <a:lnTo>
                  <a:pt x="249" y="1425"/>
                </a:lnTo>
                <a:lnTo>
                  <a:pt x="273" y="1416"/>
                </a:lnTo>
                <a:lnTo>
                  <a:pt x="294" y="1409"/>
                </a:lnTo>
                <a:lnTo>
                  <a:pt x="301" y="1406"/>
                </a:lnTo>
                <a:lnTo>
                  <a:pt x="305" y="1406"/>
                </a:lnTo>
                <a:lnTo>
                  <a:pt x="305" y="1406"/>
                </a:lnTo>
                <a:lnTo>
                  <a:pt x="312" y="1405"/>
                </a:lnTo>
                <a:lnTo>
                  <a:pt x="321" y="1402"/>
                </a:lnTo>
                <a:lnTo>
                  <a:pt x="328" y="1397"/>
                </a:lnTo>
                <a:lnTo>
                  <a:pt x="331" y="1396"/>
                </a:lnTo>
                <a:lnTo>
                  <a:pt x="331" y="1396"/>
                </a:lnTo>
                <a:lnTo>
                  <a:pt x="334" y="1308"/>
                </a:lnTo>
                <a:lnTo>
                  <a:pt x="334" y="1308"/>
                </a:lnTo>
                <a:lnTo>
                  <a:pt x="334" y="1309"/>
                </a:lnTo>
                <a:lnTo>
                  <a:pt x="334" y="1309"/>
                </a:lnTo>
                <a:lnTo>
                  <a:pt x="336" y="1305"/>
                </a:lnTo>
                <a:lnTo>
                  <a:pt x="336" y="1295"/>
                </a:lnTo>
                <a:lnTo>
                  <a:pt x="336" y="1295"/>
                </a:lnTo>
                <a:lnTo>
                  <a:pt x="334" y="1263"/>
                </a:lnTo>
                <a:lnTo>
                  <a:pt x="330" y="1212"/>
                </a:lnTo>
                <a:lnTo>
                  <a:pt x="327" y="1159"/>
                </a:lnTo>
                <a:lnTo>
                  <a:pt x="324" y="1120"/>
                </a:lnTo>
                <a:lnTo>
                  <a:pt x="324" y="1120"/>
                </a:lnTo>
                <a:lnTo>
                  <a:pt x="323" y="1105"/>
                </a:lnTo>
                <a:lnTo>
                  <a:pt x="321" y="1091"/>
                </a:lnTo>
                <a:lnTo>
                  <a:pt x="315" y="1060"/>
                </a:lnTo>
                <a:lnTo>
                  <a:pt x="310" y="1036"/>
                </a:lnTo>
                <a:lnTo>
                  <a:pt x="305" y="1023"/>
                </a:lnTo>
                <a:lnTo>
                  <a:pt x="305" y="1023"/>
                </a:lnTo>
                <a:lnTo>
                  <a:pt x="291" y="985"/>
                </a:lnTo>
                <a:lnTo>
                  <a:pt x="291" y="985"/>
                </a:lnTo>
                <a:lnTo>
                  <a:pt x="288" y="940"/>
                </a:lnTo>
                <a:lnTo>
                  <a:pt x="286" y="907"/>
                </a:lnTo>
                <a:lnTo>
                  <a:pt x="286" y="887"/>
                </a:lnTo>
                <a:lnTo>
                  <a:pt x="286" y="887"/>
                </a:lnTo>
                <a:lnTo>
                  <a:pt x="289" y="868"/>
                </a:lnTo>
                <a:lnTo>
                  <a:pt x="291" y="856"/>
                </a:lnTo>
                <a:lnTo>
                  <a:pt x="310" y="837"/>
                </a:lnTo>
                <a:lnTo>
                  <a:pt x="310" y="837"/>
                </a:lnTo>
                <a:lnTo>
                  <a:pt x="336" y="823"/>
                </a:lnTo>
                <a:lnTo>
                  <a:pt x="336" y="823"/>
                </a:lnTo>
                <a:lnTo>
                  <a:pt x="337" y="817"/>
                </a:lnTo>
                <a:lnTo>
                  <a:pt x="337" y="800"/>
                </a:lnTo>
                <a:lnTo>
                  <a:pt x="337" y="742"/>
                </a:lnTo>
                <a:lnTo>
                  <a:pt x="339" y="673"/>
                </a:lnTo>
                <a:lnTo>
                  <a:pt x="339" y="639"/>
                </a:lnTo>
                <a:lnTo>
                  <a:pt x="340" y="610"/>
                </a:lnTo>
                <a:lnTo>
                  <a:pt x="340" y="610"/>
                </a:lnTo>
                <a:lnTo>
                  <a:pt x="343" y="578"/>
                </a:lnTo>
                <a:lnTo>
                  <a:pt x="343" y="539"/>
                </a:lnTo>
                <a:lnTo>
                  <a:pt x="344" y="448"/>
                </a:lnTo>
                <a:lnTo>
                  <a:pt x="343" y="337"/>
                </a:lnTo>
                <a:lnTo>
                  <a:pt x="343" y="337"/>
                </a:lnTo>
                <a:lnTo>
                  <a:pt x="343" y="331"/>
                </a:lnTo>
                <a:lnTo>
                  <a:pt x="339" y="315"/>
                </a:lnTo>
                <a:lnTo>
                  <a:pt x="334" y="306"/>
                </a:lnTo>
                <a:lnTo>
                  <a:pt x="328" y="295"/>
                </a:lnTo>
                <a:lnTo>
                  <a:pt x="320" y="283"/>
                </a:lnTo>
                <a:lnTo>
                  <a:pt x="310" y="272"/>
                </a:lnTo>
                <a:lnTo>
                  <a:pt x="310" y="272"/>
                </a:lnTo>
                <a:lnTo>
                  <a:pt x="276" y="241"/>
                </a:lnTo>
                <a:lnTo>
                  <a:pt x="268" y="233"/>
                </a:lnTo>
                <a:lnTo>
                  <a:pt x="263" y="225"/>
                </a:lnTo>
                <a:lnTo>
                  <a:pt x="263" y="225"/>
                </a:lnTo>
                <a:lnTo>
                  <a:pt x="250" y="207"/>
                </a:lnTo>
                <a:lnTo>
                  <a:pt x="242" y="196"/>
                </a:lnTo>
                <a:lnTo>
                  <a:pt x="242" y="196"/>
                </a:lnTo>
                <a:lnTo>
                  <a:pt x="233" y="192"/>
                </a:lnTo>
                <a:lnTo>
                  <a:pt x="227" y="188"/>
                </a:lnTo>
                <a:lnTo>
                  <a:pt x="224" y="185"/>
                </a:lnTo>
                <a:lnTo>
                  <a:pt x="224" y="185"/>
                </a:lnTo>
                <a:lnTo>
                  <a:pt x="220" y="178"/>
                </a:lnTo>
                <a:lnTo>
                  <a:pt x="216" y="173"/>
                </a:lnTo>
                <a:lnTo>
                  <a:pt x="216" y="173"/>
                </a:lnTo>
                <a:lnTo>
                  <a:pt x="217" y="163"/>
                </a:lnTo>
                <a:lnTo>
                  <a:pt x="218" y="152"/>
                </a:lnTo>
                <a:lnTo>
                  <a:pt x="218" y="152"/>
                </a:lnTo>
                <a:lnTo>
                  <a:pt x="218" y="147"/>
                </a:lnTo>
                <a:lnTo>
                  <a:pt x="221" y="137"/>
                </a:lnTo>
                <a:lnTo>
                  <a:pt x="227" y="117"/>
                </a:lnTo>
                <a:lnTo>
                  <a:pt x="227" y="117"/>
                </a:lnTo>
                <a:lnTo>
                  <a:pt x="229" y="110"/>
                </a:lnTo>
                <a:lnTo>
                  <a:pt x="227" y="98"/>
                </a:lnTo>
                <a:lnTo>
                  <a:pt x="226" y="82"/>
                </a:lnTo>
                <a:lnTo>
                  <a:pt x="223" y="66"/>
                </a:lnTo>
                <a:lnTo>
                  <a:pt x="220" y="50"/>
                </a:lnTo>
                <a:lnTo>
                  <a:pt x="214" y="36"/>
                </a:lnTo>
                <a:lnTo>
                  <a:pt x="208" y="24"/>
                </a:lnTo>
                <a:lnTo>
                  <a:pt x="205" y="21"/>
                </a:lnTo>
                <a:lnTo>
                  <a:pt x="201" y="19"/>
                </a:lnTo>
                <a:lnTo>
                  <a:pt x="201" y="19"/>
                </a:lnTo>
                <a:lnTo>
                  <a:pt x="194" y="17"/>
                </a:lnTo>
                <a:lnTo>
                  <a:pt x="187" y="13"/>
                </a:lnTo>
                <a:lnTo>
                  <a:pt x="174" y="5"/>
                </a:lnTo>
                <a:lnTo>
                  <a:pt x="166" y="3"/>
                </a:lnTo>
                <a:lnTo>
                  <a:pt x="159" y="1"/>
                </a:lnTo>
                <a:lnTo>
                  <a:pt x="150" y="0"/>
                </a:lnTo>
                <a:lnTo>
                  <a:pt x="142" y="0"/>
                </a:lnTo>
                <a:lnTo>
                  <a:pt x="142" y="0"/>
                </a:lnTo>
                <a:lnTo>
                  <a:pt x="124" y="4"/>
                </a:lnTo>
                <a:lnTo>
                  <a:pt x="108" y="8"/>
                </a:lnTo>
                <a:lnTo>
                  <a:pt x="95" y="13"/>
                </a:lnTo>
                <a:lnTo>
                  <a:pt x="95" y="13"/>
                </a:lnTo>
                <a:lnTo>
                  <a:pt x="93" y="13"/>
                </a:lnTo>
                <a:lnTo>
                  <a:pt x="88" y="13"/>
                </a:lnTo>
                <a:lnTo>
                  <a:pt x="81" y="16"/>
                </a:lnTo>
                <a:lnTo>
                  <a:pt x="72" y="21"/>
                </a:lnTo>
                <a:lnTo>
                  <a:pt x="72" y="21"/>
                </a:lnTo>
                <a:lnTo>
                  <a:pt x="65" y="27"/>
                </a:lnTo>
                <a:lnTo>
                  <a:pt x="62" y="32"/>
                </a:lnTo>
                <a:lnTo>
                  <a:pt x="56" y="39"/>
                </a:lnTo>
                <a:lnTo>
                  <a:pt x="56" y="39"/>
                </a:lnTo>
                <a:lnTo>
                  <a:pt x="53" y="42"/>
                </a:lnTo>
                <a:lnTo>
                  <a:pt x="49" y="43"/>
                </a:lnTo>
                <a:lnTo>
                  <a:pt x="46" y="46"/>
                </a:lnTo>
                <a:lnTo>
                  <a:pt x="45" y="50"/>
                </a:lnTo>
                <a:lnTo>
                  <a:pt x="45" y="50"/>
                </a:lnTo>
                <a:lnTo>
                  <a:pt x="43" y="59"/>
                </a:lnTo>
                <a:lnTo>
                  <a:pt x="43" y="62"/>
                </a:lnTo>
                <a:lnTo>
                  <a:pt x="45" y="66"/>
                </a:lnTo>
                <a:lnTo>
                  <a:pt x="45" y="66"/>
                </a:lnTo>
                <a:lnTo>
                  <a:pt x="49" y="71"/>
                </a:lnTo>
                <a:lnTo>
                  <a:pt x="52" y="72"/>
                </a:lnTo>
                <a:lnTo>
                  <a:pt x="53" y="74"/>
                </a:lnTo>
                <a:lnTo>
                  <a:pt x="52" y="76"/>
                </a:lnTo>
                <a:lnTo>
                  <a:pt x="52" y="76"/>
                </a:lnTo>
                <a:lnTo>
                  <a:pt x="49" y="81"/>
                </a:lnTo>
                <a:lnTo>
                  <a:pt x="48" y="84"/>
                </a:lnTo>
                <a:lnTo>
                  <a:pt x="56" y="91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6">
            <a:extLst>
              <a:ext uri="{FF2B5EF4-FFF2-40B4-BE49-F238E27FC236}">
                <a16:creationId xmlns:a16="http://schemas.microsoft.com/office/drawing/2014/main" id="{1522CC1D-4256-4834-A9FD-25F1F0AA6F3E}"/>
              </a:ext>
            </a:extLst>
          </p:cNvPr>
          <p:cNvSpPr>
            <a:spLocks noEditPoints="1"/>
          </p:cNvSpPr>
          <p:nvPr/>
        </p:nvSpPr>
        <p:spPr bwMode="auto">
          <a:xfrm>
            <a:off x="4715051" y="4703913"/>
            <a:ext cx="634012" cy="1661631"/>
          </a:xfrm>
          <a:custGeom>
            <a:avLst/>
            <a:gdLst>
              <a:gd name="T0" fmla="*/ 94 w 538"/>
              <a:gd name="T1" fmla="*/ 416 h 1410"/>
              <a:gd name="T2" fmla="*/ 51 w 538"/>
              <a:gd name="T3" fmla="*/ 497 h 1410"/>
              <a:gd name="T4" fmla="*/ 0 w 538"/>
              <a:gd name="T5" fmla="*/ 581 h 1410"/>
              <a:gd name="T6" fmla="*/ 40 w 538"/>
              <a:gd name="T7" fmla="*/ 665 h 1410"/>
              <a:gd name="T8" fmla="*/ 78 w 538"/>
              <a:gd name="T9" fmla="*/ 674 h 1410"/>
              <a:gd name="T10" fmla="*/ 126 w 538"/>
              <a:gd name="T11" fmla="*/ 583 h 1410"/>
              <a:gd name="T12" fmla="*/ 137 w 538"/>
              <a:gd name="T13" fmla="*/ 591 h 1410"/>
              <a:gd name="T14" fmla="*/ 108 w 538"/>
              <a:gd name="T15" fmla="*/ 905 h 1410"/>
              <a:gd name="T16" fmla="*/ 123 w 538"/>
              <a:gd name="T17" fmla="*/ 1154 h 1410"/>
              <a:gd name="T18" fmla="*/ 178 w 538"/>
              <a:gd name="T19" fmla="*/ 1310 h 1410"/>
              <a:gd name="T20" fmla="*/ 149 w 538"/>
              <a:gd name="T21" fmla="*/ 1313 h 1410"/>
              <a:gd name="T22" fmla="*/ 149 w 538"/>
              <a:gd name="T23" fmla="*/ 1338 h 1410"/>
              <a:gd name="T24" fmla="*/ 104 w 538"/>
              <a:gd name="T25" fmla="*/ 1363 h 1410"/>
              <a:gd name="T26" fmla="*/ 68 w 538"/>
              <a:gd name="T27" fmla="*/ 1389 h 1410"/>
              <a:gd name="T28" fmla="*/ 75 w 538"/>
              <a:gd name="T29" fmla="*/ 1404 h 1410"/>
              <a:gd name="T30" fmla="*/ 210 w 538"/>
              <a:gd name="T31" fmla="*/ 1407 h 1410"/>
              <a:gd name="T32" fmla="*/ 299 w 538"/>
              <a:gd name="T33" fmla="*/ 1396 h 1410"/>
              <a:gd name="T34" fmla="*/ 308 w 538"/>
              <a:gd name="T35" fmla="*/ 1367 h 1410"/>
              <a:gd name="T36" fmla="*/ 334 w 538"/>
              <a:gd name="T37" fmla="*/ 1344 h 1410"/>
              <a:gd name="T38" fmla="*/ 350 w 538"/>
              <a:gd name="T39" fmla="*/ 1287 h 1410"/>
              <a:gd name="T40" fmla="*/ 362 w 538"/>
              <a:gd name="T41" fmla="*/ 1211 h 1410"/>
              <a:gd name="T42" fmla="*/ 359 w 538"/>
              <a:gd name="T43" fmla="*/ 1051 h 1410"/>
              <a:gd name="T44" fmla="*/ 438 w 538"/>
              <a:gd name="T45" fmla="*/ 917 h 1410"/>
              <a:gd name="T46" fmla="*/ 528 w 538"/>
              <a:gd name="T47" fmla="*/ 839 h 1410"/>
              <a:gd name="T48" fmla="*/ 530 w 538"/>
              <a:gd name="T49" fmla="*/ 782 h 1410"/>
              <a:gd name="T50" fmla="*/ 488 w 538"/>
              <a:gd name="T51" fmla="*/ 690 h 1410"/>
              <a:gd name="T52" fmla="*/ 449 w 538"/>
              <a:gd name="T53" fmla="*/ 629 h 1410"/>
              <a:gd name="T54" fmla="*/ 449 w 538"/>
              <a:gd name="T55" fmla="*/ 600 h 1410"/>
              <a:gd name="T56" fmla="*/ 421 w 538"/>
              <a:gd name="T57" fmla="*/ 463 h 1410"/>
              <a:gd name="T58" fmla="*/ 408 w 538"/>
              <a:gd name="T59" fmla="*/ 316 h 1410"/>
              <a:gd name="T60" fmla="*/ 368 w 538"/>
              <a:gd name="T61" fmla="*/ 243 h 1410"/>
              <a:gd name="T62" fmla="*/ 305 w 538"/>
              <a:gd name="T63" fmla="*/ 193 h 1410"/>
              <a:gd name="T64" fmla="*/ 313 w 538"/>
              <a:gd name="T65" fmla="*/ 147 h 1410"/>
              <a:gd name="T66" fmla="*/ 307 w 538"/>
              <a:gd name="T67" fmla="*/ 78 h 1410"/>
              <a:gd name="T68" fmla="*/ 278 w 538"/>
              <a:gd name="T69" fmla="*/ 18 h 1410"/>
              <a:gd name="T70" fmla="*/ 201 w 538"/>
              <a:gd name="T71" fmla="*/ 0 h 1410"/>
              <a:gd name="T72" fmla="*/ 172 w 538"/>
              <a:gd name="T73" fmla="*/ 14 h 1410"/>
              <a:gd name="T74" fmla="*/ 136 w 538"/>
              <a:gd name="T75" fmla="*/ 47 h 1410"/>
              <a:gd name="T76" fmla="*/ 140 w 538"/>
              <a:gd name="T77" fmla="*/ 49 h 1410"/>
              <a:gd name="T78" fmla="*/ 149 w 538"/>
              <a:gd name="T79" fmla="*/ 81 h 1410"/>
              <a:gd name="T80" fmla="*/ 149 w 538"/>
              <a:gd name="T81" fmla="*/ 136 h 1410"/>
              <a:gd name="T82" fmla="*/ 153 w 538"/>
              <a:gd name="T83" fmla="*/ 192 h 1410"/>
              <a:gd name="T84" fmla="*/ 176 w 538"/>
              <a:gd name="T85" fmla="*/ 202 h 1410"/>
              <a:gd name="T86" fmla="*/ 197 w 538"/>
              <a:gd name="T87" fmla="*/ 218 h 1410"/>
              <a:gd name="T88" fmla="*/ 149 w 538"/>
              <a:gd name="T89" fmla="*/ 292 h 1410"/>
              <a:gd name="T90" fmla="*/ 149 w 538"/>
              <a:gd name="T91" fmla="*/ 345 h 1410"/>
              <a:gd name="T92" fmla="*/ 136 w 538"/>
              <a:gd name="T93" fmla="*/ 387 h 1410"/>
              <a:gd name="T94" fmla="*/ 412 w 538"/>
              <a:gd name="T95" fmla="*/ 538 h 1410"/>
              <a:gd name="T96" fmla="*/ 423 w 538"/>
              <a:gd name="T97" fmla="*/ 604 h 1410"/>
              <a:gd name="T98" fmla="*/ 437 w 538"/>
              <a:gd name="T99" fmla="*/ 609 h 1410"/>
              <a:gd name="T100" fmla="*/ 420 w 538"/>
              <a:gd name="T101" fmla="*/ 632 h 1410"/>
              <a:gd name="T102" fmla="*/ 407 w 538"/>
              <a:gd name="T103" fmla="*/ 669 h 1410"/>
              <a:gd name="T104" fmla="*/ 392 w 538"/>
              <a:gd name="T105" fmla="*/ 684 h 1410"/>
              <a:gd name="T106" fmla="*/ 373 w 538"/>
              <a:gd name="T107" fmla="*/ 600 h 1410"/>
              <a:gd name="T108" fmla="*/ 394 w 538"/>
              <a:gd name="T109" fmla="*/ 584 h 1410"/>
              <a:gd name="T110" fmla="*/ 389 w 538"/>
              <a:gd name="T111" fmla="*/ 545 h 1410"/>
              <a:gd name="T112" fmla="*/ 224 w 538"/>
              <a:gd name="T113" fmla="*/ 1057 h 1410"/>
              <a:gd name="T114" fmla="*/ 243 w 538"/>
              <a:gd name="T115" fmla="*/ 1121 h 1410"/>
              <a:gd name="T116" fmla="*/ 245 w 538"/>
              <a:gd name="T117" fmla="*/ 1122 h 14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38" h="1410">
                <a:moveTo>
                  <a:pt x="136" y="400"/>
                </a:moveTo>
                <a:lnTo>
                  <a:pt x="136" y="400"/>
                </a:lnTo>
                <a:lnTo>
                  <a:pt x="130" y="402"/>
                </a:lnTo>
                <a:lnTo>
                  <a:pt x="117" y="405"/>
                </a:lnTo>
                <a:lnTo>
                  <a:pt x="108" y="408"/>
                </a:lnTo>
                <a:lnTo>
                  <a:pt x="101" y="410"/>
                </a:lnTo>
                <a:lnTo>
                  <a:pt x="94" y="416"/>
                </a:lnTo>
                <a:lnTo>
                  <a:pt x="90" y="423"/>
                </a:lnTo>
                <a:lnTo>
                  <a:pt x="90" y="423"/>
                </a:lnTo>
                <a:lnTo>
                  <a:pt x="69" y="467"/>
                </a:lnTo>
                <a:lnTo>
                  <a:pt x="59" y="487"/>
                </a:lnTo>
                <a:lnTo>
                  <a:pt x="55" y="494"/>
                </a:lnTo>
                <a:lnTo>
                  <a:pt x="51" y="497"/>
                </a:lnTo>
                <a:lnTo>
                  <a:pt x="51" y="497"/>
                </a:lnTo>
                <a:lnTo>
                  <a:pt x="46" y="503"/>
                </a:lnTo>
                <a:lnTo>
                  <a:pt x="40" y="512"/>
                </a:lnTo>
                <a:lnTo>
                  <a:pt x="25" y="536"/>
                </a:lnTo>
                <a:lnTo>
                  <a:pt x="9" y="562"/>
                </a:lnTo>
                <a:lnTo>
                  <a:pt x="3" y="574"/>
                </a:lnTo>
                <a:lnTo>
                  <a:pt x="0" y="581"/>
                </a:lnTo>
                <a:lnTo>
                  <a:pt x="0" y="581"/>
                </a:lnTo>
                <a:lnTo>
                  <a:pt x="0" y="587"/>
                </a:lnTo>
                <a:lnTo>
                  <a:pt x="1" y="594"/>
                </a:lnTo>
                <a:lnTo>
                  <a:pt x="7" y="613"/>
                </a:lnTo>
                <a:lnTo>
                  <a:pt x="16" y="632"/>
                </a:lnTo>
                <a:lnTo>
                  <a:pt x="27" y="651"/>
                </a:lnTo>
                <a:lnTo>
                  <a:pt x="27" y="651"/>
                </a:lnTo>
                <a:lnTo>
                  <a:pt x="40" y="665"/>
                </a:lnTo>
                <a:lnTo>
                  <a:pt x="46" y="672"/>
                </a:lnTo>
                <a:lnTo>
                  <a:pt x="53" y="677"/>
                </a:lnTo>
                <a:lnTo>
                  <a:pt x="59" y="680"/>
                </a:lnTo>
                <a:lnTo>
                  <a:pt x="65" y="681"/>
                </a:lnTo>
                <a:lnTo>
                  <a:pt x="72" y="678"/>
                </a:lnTo>
                <a:lnTo>
                  <a:pt x="78" y="674"/>
                </a:lnTo>
                <a:lnTo>
                  <a:pt x="78" y="674"/>
                </a:lnTo>
                <a:lnTo>
                  <a:pt x="91" y="659"/>
                </a:lnTo>
                <a:lnTo>
                  <a:pt x="100" y="648"/>
                </a:lnTo>
                <a:lnTo>
                  <a:pt x="104" y="638"/>
                </a:lnTo>
                <a:lnTo>
                  <a:pt x="106" y="633"/>
                </a:lnTo>
                <a:lnTo>
                  <a:pt x="106" y="633"/>
                </a:lnTo>
                <a:lnTo>
                  <a:pt x="116" y="607"/>
                </a:lnTo>
                <a:lnTo>
                  <a:pt x="126" y="583"/>
                </a:lnTo>
                <a:lnTo>
                  <a:pt x="140" y="523"/>
                </a:lnTo>
                <a:lnTo>
                  <a:pt x="140" y="523"/>
                </a:lnTo>
                <a:lnTo>
                  <a:pt x="137" y="552"/>
                </a:lnTo>
                <a:lnTo>
                  <a:pt x="137" y="575"/>
                </a:lnTo>
                <a:lnTo>
                  <a:pt x="137" y="584"/>
                </a:lnTo>
                <a:lnTo>
                  <a:pt x="137" y="591"/>
                </a:lnTo>
                <a:lnTo>
                  <a:pt x="137" y="591"/>
                </a:lnTo>
                <a:lnTo>
                  <a:pt x="143" y="607"/>
                </a:lnTo>
                <a:lnTo>
                  <a:pt x="145" y="616"/>
                </a:lnTo>
                <a:lnTo>
                  <a:pt x="145" y="616"/>
                </a:lnTo>
                <a:lnTo>
                  <a:pt x="126" y="805"/>
                </a:lnTo>
                <a:lnTo>
                  <a:pt x="126" y="805"/>
                </a:lnTo>
                <a:lnTo>
                  <a:pt x="120" y="840"/>
                </a:lnTo>
                <a:lnTo>
                  <a:pt x="108" y="905"/>
                </a:lnTo>
                <a:lnTo>
                  <a:pt x="97" y="969"/>
                </a:lnTo>
                <a:lnTo>
                  <a:pt x="91" y="1007"/>
                </a:lnTo>
                <a:lnTo>
                  <a:pt x="91" y="1007"/>
                </a:lnTo>
                <a:lnTo>
                  <a:pt x="93" y="1017"/>
                </a:lnTo>
                <a:lnTo>
                  <a:pt x="95" y="1034"/>
                </a:lnTo>
                <a:lnTo>
                  <a:pt x="106" y="1079"/>
                </a:lnTo>
                <a:lnTo>
                  <a:pt x="123" y="1154"/>
                </a:lnTo>
                <a:lnTo>
                  <a:pt x="123" y="1154"/>
                </a:lnTo>
                <a:lnTo>
                  <a:pt x="127" y="1164"/>
                </a:lnTo>
                <a:lnTo>
                  <a:pt x="133" y="1182"/>
                </a:lnTo>
                <a:lnTo>
                  <a:pt x="150" y="1222"/>
                </a:lnTo>
                <a:lnTo>
                  <a:pt x="174" y="1277"/>
                </a:lnTo>
                <a:lnTo>
                  <a:pt x="185" y="1292"/>
                </a:lnTo>
                <a:lnTo>
                  <a:pt x="178" y="1310"/>
                </a:lnTo>
                <a:lnTo>
                  <a:pt x="178" y="1310"/>
                </a:lnTo>
                <a:lnTo>
                  <a:pt x="175" y="1309"/>
                </a:lnTo>
                <a:lnTo>
                  <a:pt x="166" y="1308"/>
                </a:lnTo>
                <a:lnTo>
                  <a:pt x="161" y="1308"/>
                </a:lnTo>
                <a:lnTo>
                  <a:pt x="156" y="1309"/>
                </a:lnTo>
                <a:lnTo>
                  <a:pt x="152" y="1310"/>
                </a:lnTo>
                <a:lnTo>
                  <a:pt x="149" y="1313"/>
                </a:lnTo>
                <a:lnTo>
                  <a:pt x="149" y="1313"/>
                </a:lnTo>
                <a:lnTo>
                  <a:pt x="142" y="1323"/>
                </a:lnTo>
                <a:lnTo>
                  <a:pt x="140" y="1328"/>
                </a:lnTo>
                <a:lnTo>
                  <a:pt x="140" y="1328"/>
                </a:lnTo>
                <a:lnTo>
                  <a:pt x="143" y="1332"/>
                </a:lnTo>
                <a:lnTo>
                  <a:pt x="149" y="1338"/>
                </a:lnTo>
                <a:lnTo>
                  <a:pt x="149" y="1338"/>
                </a:lnTo>
                <a:lnTo>
                  <a:pt x="148" y="1341"/>
                </a:lnTo>
                <a:lnTo>
                  <a:pt x="145" y="1348"/>
                </a:lnTo>
                <a:lnTo>
                  <a:pt x="139" y="1355"/>
                </a:lnTo>
                <a:lnTo>
                  <a:pt x="133" y="1360"/>
                </a:lnTo>
                <a:lnTo>
                  <a:pt x="133" y="1360"/>
                </a:lnTo>
                <a:lnTo>
                  <a:pt x="123" y="1361"/>
                </a:lnTo>
                <a:lnTo>
                  <a:pt x="104" y="1363"/>
                </a:lnTo>
                <a:lnTo>
                  <a:pt x="87" y="1364"/>
                </a:lnTo>
                <a:lnTo>
                  <a:pt x="77" y="1365"/>
                </a:lnTo>
                <a:lnTo>
                  <a:pt x="77" y="1365"/>
                </a:lnTo>
                <a:lnTo>
                  <a:pt x="72" y="1370"/>
                </a:lnTo>
                <a:lnTo>
                  <a:pt x="69" y="1377"/>
                </a:lnTo>
                <a:lnTo>
                  <a:pt x="68" y="1383"/>
                </a:lnTo>
                <a:lnTo>
                  <a:pt x="68" y="1389"/>
                </a:lnTo>
                <a:lnTo>
                  <a:pt x="68" y="1389"/>
                </a:lnTo>
                <a:lnTo>
                  <a:pt x="68" y="1393"/>
                </a:lnTo>
                <a:lnTo>
                  <a:pt x="67" y="1396"/>
                </a:lnTo>
                <a:lnTo>
                  <a:pt x="67" y="1397"/>
                </a:lnTo>
                <a:lnTo>
                  <a:pt x="71" y="1402"/>
                </a:lnTo>
                <a:lnTo>
                  <a:pt x="71" y="1402"/>
                </a:lnTo>
                <a:lnTo>
                  <a:pt x="75" y="1404"/>
                </a:lnTo>
                <a:lnTo>
                  <a:pt x="84" y="1406"/>
                </a:lnTo>
                <a:lnTo>
                  <a:pt x="110" y="1407"/>
                </a:lnTo>
                <a:lnTo>
                  <a:pt x="137" y="1409"/>
                </a:lnTo>
                <a:lnTo>
                  <a:pt x="159" y="1407"/>
                </a:lnTo>
                <a:lnTo>
                  <a:pt x="159" y="1407"/>
                </a:lnTo>
                <a:lnTo>
                  <a:pt x="181" y="1407"/>
                </a:lnTo>
                <a:lnTo>
                  <a:pt x="210" y="1407"/>
                </a:lnTo>
                <a:lnTo>
                  <a:pt x="252" y="1410"/>
                </a:lnTo>
                <a:lnTo>
                  <a:pt x="252" y="1410"/>
                </a:lnTo>
                <a:lnTo>
                  <a:pt x="258" y="1410"/>
                </a:lnTo>
                <a:lnTo>
                  <a:pt x="263" y="1409"/>
                </a:lnTo>
                <a:lnTo>
                  <a:pt x="281" y="1404"/>
                </a:lnTo>
                <a:lnTo>
                  <a:pt x="294" y="1399"/>
                </a:lnTo>
                <a:lnTo>
                  <a:pt x="299" y="1396"/>
                </a:lnTo>
                <a:lnTo>
                  <a:pt x="301" y="1393"/>
                </a:lnTo>
                <a:lnTo>
                  <a:pt x="301" y="1393"/>
                </a:lnTo>
                <a:lnTo>
                  <a:pt x="301" y="1387"/>
                </a:lnTo>
                <a:lnTo>
                  <a:pt x="299" y="1378"/>
                </a:lnTo>
                <a:lnTo>
                  <a:pt x="297" y="1368"/>
                </a:lnTo>
                <a:lnTo>
                  <a:pt x="297" y="1368"/>
                </a:lnTo>
                <a:lnTo>
                  <a:pt x="308" y="1367"/>
                </a:lnTo>
                <a:lnTo>
                  <a:pt x="324" y="1365"/>
                </a:lnTo>
                <a:lnTo>
                  <a:pt x="324" y="1365"/>
                </a:lnTo>
                <a:lnTo>
                  <a:pt x="328" y="1364"/>
                </a:lnTo>
                <a:lnTo>
                  <a:pt x="331" y="1361"/>
                </a:lnTo>
                <a:lnTo>
                  <a:pt x="334" y="1357"/>
                </a:lnTo>
                <a:lnTo>
                  <a:pt x="334" y="1357"/>
                </a:lnTo>
                <a:lnTo>
                  <a:pt x="334" y="1344"/>
                </a:lnTo>
                <a:lnTo>
                  <a:pt x="334" y="1334"/>
                </a:lnTo>
                <a:lnTo>
                  <a:pt x="334" y="1328"/>
                </a:lnTo>
                <a:lnTo>
                  <a:pt x="334" y="1328"/>
                </a:lnTo>
                <a:lnTo>
                  <a:pt x="343" y="1309"/>
                </a:lnTo>
                <a:lnTo>
                  <a:pt x="347" y="1297"/>
                </a:lnTo>
                <a:lnTo>
                  <a:pt x="350" y="1287"/>
                </a:lnTo>
                <a:lnTo>
                  <a:pt x="350" y="1287"/>
                </a:lnTo>
                <a:lnTo>
                  <a:pt x="352" y="1267"/>
                </a:lnTo>
                <a:lnTo>
                  <a:pt x="352" y="1251"/>
                </a:lnTo>
                <a:lnTo>
                  <a:pt x="352" y="1251"/>
                </a:lnTo>
                <a:lnTo>
                  <a:pt x="354" y="1241"/>
                </a:lnTo>
                <a:lnTo>
                  <a:pt x="360" y="1222"/>
                </a:lnTo>
                <a:lnTo>
                  <a:pt x="360" y="1222"/>
                </a:lnTo>
                <a:lnTo>
                  <a:pt x="362" y="1211"/>
                </a:lnTo>
                <a:lnTo>
                  <a:pt x="362" y="1192"/>
                </a:lnTo>
                <a:lnTo>
                  <a:pt x="360" y="1140"/>
                </a:lnTo>
                <a:lnTo>
                  <a:pt x="357" y="1088"/>
                </a:lnTo>
                <a:lnTo>
                  <a:pt x="357" y="1069"/>
                </a:lnTo>
                <a:lnTo>
                  <a:pt x="357" y="1059"/>
                </a:lnTo>
                <a:lnTo>
                  <a:pt x="357" y="1059"/>
                </a:lnTo>
                <a:lnTo>
                  <a:pt x="359" y="1051"/>
                </a:lnTo>
                <a:lnTo>
                  <a:pt x="359" y="1038"/>
                </a:lnTo>
                <a:lnTo>
                  <a:pt x="357" y="1005"/>
                </a:lnTo>
                <a:lnTo>
                  <a:pt x="354" y="959"/>
                </a:lnTo>
                <a:lnTo>
                  <a:pt x="354" y="959"/>
                </a:lnTo>
                <a:lnTo>
                  <a:pt x="372" y="952"/>
                </a:lnTo>
                <a:lnTo>
                  <a:pt x="414" y="930"/>
                </a:lnTo>
                <a:lnTo>
                  <a:pt x="438" y="917"/>
                </a:lnTo>
                <a:lnTo>
                  <a:pt x="462" y="902"/>
                </a:lnTo>
                <a:lnTo>
                  <a:pt x="483" y="888"/>
                </a:lnTo>
                <a:lnTo>
                  <a:pt x="492" y="879"/>
                </a:lnTo>
                <a:lnTo>
                  <a:pt x="499" y="872"/>
                </a:lnTo>
                <a:lnTo>
                  <a:pt x="499" y="872"/>
                </a:lnTo>
                <a:lnTo>
                  <a:pt x="521" y="849"/>
                </a:lnTo>
                <a:lnTo>
                  <a:pt x="528" y="839"/>
                </a:lnTo>
                <a:lnTo>
                  <a:pt x="532" y="831"/>
                </a:lnTo>
                <a:lnTo>
                  <a:pt x="535" y="824"/>
                </a:lnTo>
                <a:lnTo>
                  <a:pt x="537" y="818"/>
                </a:lnTo>
                <a:lnTo>
                  <a:pt x="538" y="805"/>
                </a:lnTo>
                <a:lnTo>
                  <a:pt x="538" y="805"/>
                </a:lnTo>
                <a:lnTo>
                  <a:pt x="535" y="795"/>
                </a:lnTo>
                <a:lnTo>
                  <a:pt x="530" y="782"/>
                </a:lnTo>
                <a:lnTo>
                  <a:pt x="514" y="752"/>
                </a:lnTo>
                <a:lnTo>
                  <a:pt x="499" y="723"/>
                </a:lnTo>
                <a:lnTo>
                  <a:pt x="493" y="713"/>
                </a:lnTo>
                <a:lnTo>
                  <a:pt x="492" y="707"/>
                </a:lnTo>
                <a:lnTo>
                  <a:pt x="492" y="707"/>
                </a:lnTo>
                <a:lnTo>
                  <a:pt x="491" y="700"/>
                </a:lnTo>
                <a:lnTo>
                  <a:pt x="488" y="690"/>
                </a:lnTo>
                <a:lnTo>
                  <a:pt x="483" y="678"/>
                </a:lnTo>
                <a:lnTo>
                  <a:pt x="479" y="669"/>
                </a:lnTo>
                <a:lnTo>
                  <a:pt x="479" y="669"/>
                </a:lnTo>
                <a:lnTo>
                  <a:pt x="463" y="646"/>
                </a:lnTo>
                <a:lnTo>
                  <a:pt x="454" y="635"/>
                </a:lnTo>
                <a:lnTo>
                  <a:pt x="451" y="630"/>
                </a:lnTo>
                <a:lnTo>
                  <a:pt x="449" y="629"/>
                </a:lnTo>
                <a:lnTo>
                  <a:pt x="449" y="629"/>
                </a:lnTo>
                <a:lnTo>
                  <a:pt x="447" y="627"/>
                </a:lnTo>
                <a:lnTo>
                  <a:pt x="447" y="625"/>
                </a:lnTo>
                <a:lnTo>
                  <a:pt x="446" y="617"/>
                </a:lnTo>
                <a:lnTo>
                  <a:pt x="444" y="606"/>
                </a:lnTo>
                <a:lnTo>
                  <a:pt x="444" y="606"/>
                </a:lnTo>
                <a:lnTo>
                  <a:pt x="449" y="600"/>
                </a:lnTo>
                <a:lnTo>
                  <a:pt x="451" y="597"/>
                </a:lnTo>
                <a:lnTo>
                  <a:pt x="453" y="593"/>
                </a:lnTo>
                <a:lnTo>
                  <a:pt x="453" y="593"/>
                </a:lnTo>
                <a:lnTo>
                  <a:pt x="438" y="535"/>
                </a:lnTo>
                <a:lnTo>
                  <a:pt x="428" y="491"/>
                </a:lnTo>
                <a:lnTo>
                  <a:pt x="421" y="463"/>
                </a:lnTo>
                <a:lnTo>
                  <a:pt x="421" y="463"/>
                </a:lnTo>
                <a:lnTo>
                  <a:pt x="418" y="445"/>
                </a:lnTo>
                <a:lnTo>
                  <a:pt x="412" y="429"/>
                </a:lnTo>
                <a:lnTo>
                  <a:pt x="407" y="413"/>
                </a:lnTo>
                <a:lnTo>
                  <a:pt x="407" y="413"/>
                </a:lnTo>
                <a:lnTo>
                  <a:pt x="408" y="366"/>
                </a:lnTo>
                <a:lnTo>
                  <a:pt x="408" y="329"/>
                </a:lnTo>
                <a:lnTo>
                  <a:pt x="408" y="316"/>
                </a:lnTo>
                <a:lnTo>
                  <a:pt x="407" y="308"/>
                </a:lnTo>
                <a:lnTo>
                  <a:pt x="407" y="308"/>
                </a:lnTo>
                <a:lnTo>
                  <a:pt x="402" y="293"/>
                </a:lnTo>
                <a:lnTo>
                  <a:pt x="394" y="273"/>
                </a:lnTo>
                <a:lnTo>
                  <a:pt x="383" y="250"/>
                </a:lnTo>
                <a:lnTo>
                  <a:pt x="383" y="250"/>
                </a:lnTo>
                <a:lnTo>
                  <a:pt x="368" y="243"/>
                </a:lnTo>
                <a:lnTo>
                  <a:pt x="352" y="234"/>
                </a:lnTo>
                <a:lnTo>
                  <a:pt x="352" y="234"/>
                </a:lnTo>
                <a:lnTo>
                  <a:pt x="344" y="228"/>
                </a:lnTo>
                <a:lnTo>
                  <a:pt x="337" y="221"/>
                </a:lnTo>
                <a:lnTo>
                  <a:pt x="337" y="221"/>
                </a:lnTo>
                <a:lnTo>
                  <a:pt x="320" y="206"/>
                </a:lnTo>
                <a:lnTo>
                  <a:pt x="305" y="193"/>
                </a:lnTo>
                <a:lnTo>
                  <a:pt x="301" y="170"/>
                </a:lnTo>
                <a:lnTo>
                  <a:pt x="295" y="166"/>
                </a:lnTo>
                <a:lnTo>
                  <a:pt x="297" y="157"/>
                </a:lnTo>
                <a:lnTo>
                  <a:pt x="297" y="157"/>
                </a:lnTo>
                <a:lnTo>
                  <a:pt x="305" y="153"/>
                </a:lnTo>
                <a:lnTo>
                  <a:pt x="311" y="149"/>
                </a:lnTo>
                <a:lnTo>
                  <a:pt x="313" y="147"/>
                </a:lnTo>
                <a:lnTo>
                  <a:pt x="314" y="144"/>
                </a:lnTo>
                <a:lnTo>
                  <a:pt x="314" y="144"/>
                </a:lnTo>
                <a:lnTo>
                  <a:pt x="313" y="133"/>
                </a:lnTo>
                <a:lnTo>
                  <a:pt x="311" y="114"/>
                </a:lnTo>
                <a:lnTo>
                  <a:pt x="307" y="85"/>
                </a:lnTo>
                <a:lnTo>
                  <a:pt x="307" y="85"/>
                </a:lnTo>
                <a:lnTo>
                  <a:pt x="307" y="78"/>
                </a:lnTo>
                <a:lnTo>
                  <a:pt x="304" y="62"/>
                </a:lnTo>
                <a:lnTo>
                  <a:pt x="302" y="52"/>
                </a:lnTo>
                <a:lnTo>
                  <a:pt x="298" y="43"/>
                </a:lnTo>
                <a:lnTo>
                  <a:pt x="294" y="34"/>
                </a:lnTo>
                <a:lnTo>
                  <a:pt x="288" y="28"/>
                </a:lnTo>
                <a:lnTo>
                  <a:pt x="288" y="28"/>
                </a:lnTo>
                <a:lnTo>
                  <a:pt x="278" y="18"/>
                </a:lnTo>
                <a:lnTo>
                  <a:pt x="268" y="11"/>
                </a:lnTo>
                <a:lnTo>
                  <a:pt x="256" y="7"/>
                </a:lnTo>
                <a:lnTo>
                  <a:pt x="237" y="2"/>
                </a:lnTo>
                <a:lnTo>
                  <a:pt x="237" y="2"/>
                </a:lnTo>
                <a:lnTo>
                  <a:pt x="218" y="0"/>
                </a:lnTo>
                <a:lnTo>
                  <a:pt x="207" y="0"/>
                </a:lnTo>
                <a:lnTo>
                  <a:pt x="201" y="0"/>
                </a:lnTo>
                <a:lnTo>
                  <a:pt x="200" y="1"/>
                </a:lnTo>
                <a:lnTo>
                  <a:pt x="200" y="1"/>
                </a:lnTo>
                <a:lnTo>
                  <a:pt x="195" y="2"/>
                </a:lnTo>
                <a:lnTo>
                  <a:pt x="188" y="5"/>
                </a:lnTo>
                <a:lnTo>
                  <a:pt x="179" y="10"/>
                </a:lnTo>
                <a:lnTo>
                  <a:pt x="172" y="14"/>
                </a:lnTo>
                <a:lnTo>
                  <a:pt x="172" y="14"/>
                </a:lnTo>
                <a:lnTo>
                  <a:pt x="165" y="18"/>
                </a:lnTo>
                <a:lnTo>
                  <a:pt x="155" y="26"/>
                </a:lnTo>
                <a:lnTo>
                  <a:pt x="155" y="26"/>
                </a:lnTo>
                <a:lnTo>
                  <a:pt x="149" y="31"/>
                </a:lnTo>
                <a:lnTo>
                  <a:pt x="145" y="34"/>
                </a:lnTo>
                <a:lnTo>
                  <a:pt x="140" y="39"/>
                </a:lnTo>
                <a:lnTo>
                  <a:pt x="136" y="47"/>
                </a:lnTo>
                <a:lnTo>
                  <a:pt x="136" y="47"/>
                </a:lnTo>
                <a:lnTo>
                  <a:pt x="133" y="59"/>
                </a:lnTo>
                <a:lnTo>
                  <a:pt x="132" y="69"/>
                </a:lnTo>
                <a:lnTo>
                  <a:pt x="132" y="79"/>
                </a:lnTo>
                <a:lnTo>
                  <a:pt x="132" y="79"/>
                </a:lnTo>
                <a:lnTo>
                  <a:pt x="136" y="63"/>
                </a:lnTo>
                <a:lnTo>
                  <a:pt x="140" y="49"/>
                </a:lnTo>
                <a:lnTo>
                  <a:pt x="140" y="49"/>
                </a:lnTo>
                <a:lnTo>
                  <a:pt x="142" y="63"/>
                </a:lnTo>
                <a:lnTo>
                  <a:pt x="142" y="76"/>
                </a:lnTo>
                <a:lnTo>
                  <a:pt x="142" y="76"/>
                </a:lnTo>
                <a:lnTo>
                  <a:pt x="146" y="79"/>
                </a:lnTo>
                <a:lnTo>
                  <a:pt x="149" y="81"/>
                </a:lnTo>
                <a:lnTo>
                  <a:pt x="149" y="81"/>
                </a:lnTo>
                <a:lnTo>
                  <a:pt x="145" y="98"/>
                </a:lnTo>
                <a:lnTo>
                  <a:pt x="145" y="98"/>
                </a:lnTo>
                <a:lnTo>
                  <a:pt x="148" y="117"/>
                </a:lnTo>
                <a:lnTo>
                  <a:pt x="149" y="130"/>
                </a:lnTo>
                <a:lnTo>
                  <a:pt x="149" y="134"/>
                </a:lnTo>
                <a:lnTo>
                  <a:pt x="149" y="136"/>
                </a:lnTo>
                <a:lnTo>
                  <a:pt x="149" y="136"/>
                </a:lnTo>
                <a:lnTo>
                  <a:pt x="146" y="141"/>
                </a:lnTo>
                <a:lnTo>
                  <a:pt x="143" y="151"/>
                </a:lnTo>
                <a:lnTo>
                  <a:pt x="142" y="162"/>
                </a:lnTo>
                <a:lnTo>
                  <a:pt x="142" y="167"/>
                </a:lnTo>
                <a:lnTo>
                  <a:pt x="142" y="167"/>
                </a:lnTo>
                <a:lnTo>
                  <a:pt x="149" y="183"/>
                </a:lnTo>
                <a:lnTo>
                  <a:pt x="153" y="192"/>
                </a:lnTo>
                <a:lnTo>
                  <a:pt x="155" y="195"/>
                </a:lnTo>
                <a:lnTo>
                  <a:pt x="158" y="198"/>
                </a:lnTo>
                <a:lnTo>
                  <a:pt x="158" y="198"/>
                </a:lnTo>
                <a:lnTo>
                  <a:pt x="162" y="199"/>
                </a:lnTo>
                <a:lnTo>
                  <a:pt x="169" y="199"/>
                </a:lnTo>
                <a:lnTo>
                  <a:pt x="174" y="201"/>
                </a:lnTo>
                <a:lnTo>
                  <a:pt x="176" y="202"/>
                </a:lnTo>
                <a:lnTo>
                  <a:pt x="176" y="202"/>
                </a:lnTo>
                <a:lnTo>
                  <a:pt x="179" y="205"/>
                </a:lnTo>
                <a:lnTo>
                  <a:pt x="188" y="211"/>
                </a:lnTo>
                <a:lnTo>
                  <a:pt x="195" y="215"/>
                </a:lnTo>
                <a:lnTo>
                  <a:pt x="197" y="218"/>
                </a:lnTo>
                <a:lnTo>
                  <a:pt x="197" y="218"/>
                </a:lnTo>
                <a:lnTo>
                  <a:pt x="197" y="218"/>
                </a:lnTo>
                <a:lnTo>
                  <a:pt x="176" y="238"/>
                </a:lnTo>
                <a:lnTo>
                  <a:pt x="163" y="253"/>
                </a:lnTo>
                <a:lnTo>
                  <a:pt x="155" y="263"/>
                </a:lnTo>
                <a:lnTo>
                  <a:pt x="155" y="263"/>
                </a:lnTo>
                <a:lnTo>
                  <a:pt x="152" y="272"/>
                </a:lnTo>
                <a:lnTo>
                  <a:pt x="149" y="282"/>
                </a:lnTo>
                <a:lnTo>
                  <a:pt x="149" y="292"/>
                </a:lnTo>
                <a:lnTo>
                  <a:pt x="149" y="303"/>
                </a:lnTo>
                <a:lnTo>
                  <a:pt x="149" y="303"/>
                </a:lnTo>
                <a:lnTo>
                  <a:pt x="150" y="328"/>
                </a:lnTo>
                <a:lnTo>
                  <a:pt x="150" y="338"/>
                </a:lnTo>
                <a:lnTo>
                  <a:pt x="150" y="342"/>
                </a:lnTo>
                <a:lnTo>
                  <a:pt x="149" y="345"/>
                </a:lnTo>
                <a:lnTo>
                  <a:pt x="149" y="345"/>
                </a:lnTo>
                <a:lnTo>
                  <a:pt x="142" y="360"/>
                </a:lnTo>
                <a:lnTo>
                  <a:pt x="137" y="368"/>
                </a:lnTo>
                <a:lnTo>
                  <a:pt x="136" y="376"/>
                </a:lnTo>
                <a:lnTo>
                  <a:pt x="136" y="376"/>
                </a:lnTo>
                <a:lnTo>
                  <a:pt x="135" y="384"/>
                </a:lnTo>
                <a:lnTo>
                  <a:pt x="136" y="387"/>
                </a:lnTo>
                <a:lnTo>
                  <a:pt x="136" y="387"/>
                </a:lnTo>
                <a:lnTo>
                  <a:pt x="145" y="400"/>
                </a:lnTo>
                <a:lnTo>
                  <a:pt x="136" y="400"/>
                </a:lnTo>
                <a:close/>
                <a:moveTo>
                  <a:pt x="401" y="481"/>
                </a:moveTo>
                <a:lnTo>
                  <a:pt x="401" y="481"/>
                </a:lnTo>
                <a:lnTo>
                  <a:pt x="401" y="490"/>
                </a:lnTo>
                <a:lnTo>
                  <a:pt x="405" y="507"/>
                </a:lnTo>
                <a:lnTo>
                  <a:pt x="412" y="538"/>
                </a:lnTo>
                <a:lnTo>
                  <a:pt x="412" y="538"/>
                </a:lnTo>
                <a:lnTo>
                  <a:pt x="421" y="568"/>
                </a:lnTo>
                <a:lnTo>
                  <a:pt x="424" y="586"/>
                </a:lnTo>
                <a:lnTo>
                  <a:pt x="425" y="596"/>
                </a:lnTo>
                <a:lnTo>
                  <a:pt x="425" y="596"/>
                </a:lnTo>
                <a:lnTo>
                  <a:pt x="423" y="603"/>
                </a:lnTo>
                <a:lnTo>
                  <a:pt x="423" y="604"/>
                </a:lnTo>
                <a:lnTo>
                  <a:pt x="425" y="606"/>
                </a:lnTo>
                <a:lnTo>
                  <a:pt x="425" y="606"/>
                </a:lnTo>
                <a:lnTo>
                  <a:pt x="430" y="606"/>
                </a:lnTo>
                <a:lnTo>
                  <a:pt x="433" y="606"/>
                </a:lnTo>
                <a:lnTo>
                  <a:pt x="436" y="606"/>
                </a:lnTo>
                <a:lnTo>
                  <a:pt x="437" y="609"/>
                </a:lnTo>
                <a:lnTo>
                  <a:pt x="437" y="609"/>
                </a:lnTo>
                <a:lnTo>
                  <a:pt x="438" y="622"/>
                </a:lnTo>
                <a:lnTo>
                  <a:pt x="438" y="629"/>
                </a:lnTo>
                <a:lnTo>
                  <a:pt x="438" y="632"/>
                </a:lnTo>
                <a:lnTo>
                  <a:pt x="438" y="632"/>
                </a:lnTo>
                <a:lnTo>
                  <a:pt x="428" y="630"/>
                </a:lnTo>
                <a:lnTo>
                  <a:pt x="423" y="630"/>
                </a:lnTo>
                <a:lnTo>
                  <a:pt x="420" y="632"/>
                </a:lnTo>
                <a:lnTo>
                  <a:pt x="420" y="632"/>
                </a:lnTo>
                <a:lnTo>
                  <a:pt x="417" y="633"/>
                </a:lnTo>
                <a:lnTo>
                  <a:pt x="412" y="639"/>
                </a:lnTo>
                <a:lnTo>
                  <a:pt x="412" y="639"/>
                </a:lnTo>
                <a:lnTo>
                  <a:pt x="411" y="648"/>
                </a:lnTo>
                <a:lnTo>
                  <a:pt x="409" y="655"/>
                </a:lnTo>
                <a:lnTo>
                  <a:pt x="407" y="669"/>
                </a:lnTo>
                <a:lnTo>
                  <a:pt x="407" y="669"/>
                </a:lnTo>
                <a:lnTo>
                  <a:pt x="407" y="697"/>
                </a:lnTo>
                <a:lnTo>
                  <a:pt x="407" y="720"/>
                </a:lnTo>
                <a:lnTo>
                  <a:pt x="394" y="723"/>
                </a:lnTo>
                <a:lnTo>
                  <a:pt x="394" y="723"/>
                </a:lnTo>
                <a:lnTo>
                  <a:pt x="394" y="703"/>
                </a:lnTo>
                <a:lnTo>
                  <a:pt x="392" y="684"/>
                </a:lnTo>
                <a:lnTo>
                  <a:pt x="389" y="664"/>
                </a:lnTo>
                <a:lnTo>
                  <a:pt x="389" y="664"/>
                </a:lnTo>
                <a:lnTo>
                  <a:pt x="386" y="646"/>
                </a:lnTo>
                <a:lnTo>
                  <a:pt x="383" y="633"/>
                </a:lnTo>
                <a:lnTo>
                  <a:pt x="378" y="614"/>
                </a:lnTo>
                <a:lnTo>
                  <a:pt x="378" y="614"/>
                </a:lnTo>
                <a:lnTo>
                  <a:pt x="373" y="600"/>
                </a:lnTo>
                <a:lnTo>
                  <a:pt x="373" y="596"/>
                </a:lnTo>
                <a:lnTo>
                  <a:pt x="373" y="596"/>
                </a:lnTo>
                <a:lnTo>
                  <a:pt x="375" y="596"/>
                </a:lnTo>
                <a:lnTo>
                  <a:pt x="381" y="594"/>
                </a:lnTo>
                <a:lnTo>
                  <a:pt x="388" y="591"/>
                </a:lnTo>
                <a:lnTo>
                  <a:pt x="391" y="588"/>
                </a:lnTo>
                <a:lnTo>
                  <a:pt x="394" y="584"/>
                </a:lnTo>
                <a:lnTo>
                  <a:pt x="394" y="584"/>
                </a:lnTo>
                <a:lnTo>
                  <a:pt x="396" y="581"/>
                </a:lnTo>
                <a:lnTo>
                  <a:pt x="396" y="575"/>
                </a:lnTo>
                <a:lnTo>
                  <a:pt x="396" y="565"/>
                </a:lnTo>
                <a:lnTo>
                  <a:pt x="394" y="555"/>
                </a:lnTo>
                <a:lnTo>
                  <a:pt x="389" y="545"/>
                </a:lnTo>
                <a:lnTo>
                  <a:pt x="389" y="545"/>
                </a:lnTo>
                <a:lnTo>
                  <a:pt x="389" y="538"/>
                </a:lnTo>
                <a:lnTo>
                  <a:pt x="389" y="529"/>
                </a:lnTo>
                <a:lnTo>
                  <a:pt x="394" y="507"/>
                </a:lnTo>
                <a:lnTo>
                  <a:pt x="401" y="481"/>
                </a:lnTo>
                <a:lnTo>
                  <a:pt x="401" y="481"/>
                </a:lnTo>
                <a:close/>
                <a:moveTo>
                  <a:pt x="224" y="1057"/>
                </a:moveTo>
                <a:lnTo>
                  <a:pt x="224" y="1057"/>
                </a:lnTo>
                <a:lnTo>
                  <a:pt x="226" y="1050"/>
                </a:lnTo>
                <a:lnTo>
                  <a:pt x="229" y="1040"/>
                </a:lnTo>
                <a:lnTo>
                  <a:pt x="229" y="1040"/>
                </a:lnTo>
                <a:lnTo>
                  <a:pt x="234" y="1012"/>
                </a:lnTo>
                <a:lnTo>
                  <a:pt x="237" y="995"/>
                </a:lnTo>
                <a:lnTo>
                  <a:pt x="237" y="995"/>
                </a:lnTo>
                <a:lnTo>
                  <a:pt x="243" y="1121"/>
                </a:lnTo>
                <a:lnTo>
                  <a:pt x="243" y="1121"/>
                </a:lnTo>
                <a:lnTo>
                  <a:pt x="233" y="1089"/>
                </a:lnTo>
                <a:lnTo>
                  <a:pt x="227" y="1069"/>
                </a:lnTo>
                <a:lnTo>
                  <a:pt x="224" y="1057"/>
                </a:lnTo>
                <a:lnTo>
                  <a:pt x="224" y="1057"/>
                </a:lnTo>
                <a:close/>
                <a:moveTo>
                  <a:pt x="245" y="1122"/>
                </a:moveTo>
                <a:lnTo>
                  <a:pt x="245" y="1122"/>
                </a:lnTo>
                <a:lnTo>
                  <a:pt x="243" y="1121"/>
                </a:lnTo>
                <a:lnTo>
                  <a:pt x="243" y="1121"/>
                </a:lnTo>
                <a:lnTo>
                  <a:pt x="245" y="1122"/>
                </a:lnTo>
                <a:lnTo>
                  <a:pt x="245" y="1122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55">
            <a:extLst>
              <a:ext uri="{FF2B5EF4-FFF2-40B4-BE49-F238E27FC236}">
                <a16:creationId xmlns:a16="http://schemas.microsoft.com/office/drawing/2014/main" id="{ACCF9F62-AAAF-4427-8836-AB3767358657}"/>
              </a:ext>
            </a:extLst>
          </p:cNvPr>
          <p:cNvSpPr>
            <a:spLocks noEditPoints="1"/>
          </p:cNvSpPr>
          <p:nvPr/>
        </p:nvSpPr>
        <p:spPr bwMode="auto">
          <a:xfrm>
            <a:off x="6478801" y="4680995"/>
            <a:ext cx="680782" cy="1674280"/>
          </a:xfrm>
          <a:custGeom>
            <a:avLst/>
            <a:gdLst>
              <a:gd name="T0" fmla="*/ 169 w 492"/>
              <a:gd name="T1" fmla="*/ 257 h 1210"/>
              <a:gd name="T2" fmla="*/ 149 w 492"/>
              <a:gd name="T3" fmla="*/ 310 h 1210"/>
              <a:gd name="T4" fmla="*/ 107 w 492"/>
              <a:gd name="T5" fmla="*/ 357 h 1210"/>
              <a:gd name="T6" fmla="*/ 82 w 492"/>
              <a:gd name="T7" fmla="*/ 421 h 1210"/>
              <a:gd name="T8" fmla="*/ 66 w 492"/>
              <a:gd name="T9" fmla="*/ 549 h 1210"/>
              <a:gd name="T10" fmla="*/ 68 w 492"/>
              <a:gd name="T11" fmla="*/ 693 h 1210"/>
              <a:gd name="T12" fmla="*/ 98 w 492"/>
              <a:gd name="T13" fmla="*/ 846 h 1210"/>
              <a:gd name="T14" fmla="*/ 97 w 492"/>
              <a:gd name="T15" fmla="*/ 984 h 1210"/>
              <a:gd name="T16" fmla="*/ 97 w 492"/>
              <a:gd name="T17" fmla="*/ 1047 h 1210"/>
              <a:gd name="T18" fmla="*/ 82 w 492"/>
              <a:gd name="T19" fmla="*/ 1129 h 1210"/>
              <a:gd name="T20" fmla="*/ 18 w 492"/>
              <a:gd name="T21" fmla="*/ 1143 h 1210"/>
              <a:gd name="T22" fmla="*/ 0 w 492"/>
              <a:gd name="T23" fmla="*/ 1172 h 1210"/>
              <a:gd name="T24" fmla="*/ 4 w 492"/>
              <a:gd name="T25" fmla="*/ 1192 h 1210"/>
              <a:gd name="T26" fmla="*/ 94 w 492"/>
              <a:gd name="T27" fmla="*/ 1200 h 1210"/>
              <a:gd name="T28" fmla="*/ 182 w 492"/>
              <a:gd name="T29" fmla="*/ 1194 h 1210"/>
              <a:gd name="T30" fmla="*/ 199 w 492"/>
              <a:gd name="T31" fmla="*/ 1162 h 1210"/>
              <a:gd name="T32" fmla="*/ 228 w 492"/>
              <a:gd name="T33" fmla="*/ 1047 h 1210"/>
              <a:gd name="T34" fmla="*/ 271 w 492"/>
              <a:gd name="T35" fmla="*/ 1027 h 1210"/>
              <a:gd name="T36" fmla="*/ 284 w 492"/>
              <a:gd name="T37" fmla="*/ 1076 h 1210"/>
              <a:gd name="T38" fmla="*/ 294 w 492"/>
              <a:gd name="T39" fmla="*/ 1109 h 1210"/>
              <a:gd name="T40" fmla="*/ 308 w 492"/>
              <a:gd name="T41" fmla="*/ 1114 h 1210"/>
              <a:gd name="T42" fmla="*/ 299 w 492"/>
              <a:gd name="T43" fmla="*/ 1133 h 1210"/>
              <a:gd name="T44" fmla="*/ 281 w 492"/>
              <a:gd name="T45" fmla="*/ 1148 h 1210"/>
              <a:gd name="T46" fmla="*/ 245 w 492"/>
              <a:gd name="T47" fmla="*/ 1161 h 1210"/>
              <a:gd name="T48" fmla="*/ 217 w 492"/>
              <a:gd name="T49" fmla="*/ 1177 h 1210"/>
              <a:gd name="T50" fmla="*/ 318 w 492"/>
              <a:gd name="T51" fmla="*/ 1210 h 1210"/>
              <a:gd name="T52" fmla="*/ 396 w 492"/>
              <a:gd name="T53" fmla="*/ 1197 h 1210"/>
              <a:gd name="T54" fmla="*/ 400 w 492"/>
              <a:gd name="T55" fmla="*/ 1168 h 1210"/>
              <a:gd name="T56" fmla="*/ 401 w 492"/>
              <a:gd name="T57" fmla="*/ 1133 h 1210"/>
              <a:gd name="T58" fmla="*/ 406 w 492"/>
              <a:gd name="T59" fmla="*/ 1114 h 1210"/>
              <a:gd name="T60" fmla="*/ 390 w 492"/>
              <a:gd name="T61" fmla="*/ 1042 h 1210"/>
              <a:gd name="T62" fmla="*/ 353 w 492"/>
              <a:gd name="T63" fmla="*/ 858 h 1210"/>
              <a:gd name="T64" fmla="*/ 356 w 492"/>
              <a:gd name="T65" fmla="*/ 820 h 1210"/>
              <a:gd name="T66" fmla="*/ 441 w 492"/>
              <a:gd name="T67" fmla="*/ 790 h 1210"/>
              <a:gd name="T68" fmla="*/ 477 w 492"/>
              <a:gd name="T69" fmla="*/ 758 h 1210"/>
              <a:gd name="T70" fmla="*/ 492 w 492"/>
              <a:gd name="T71" fmla="*/ 708 h 1210"/>
              <a:gd name="T72" fmla="*/ 486 w 492"/>
              <a:gd name="T73" fmla="*/ 658 h 1210"/>
              <a:gd name="T74" fmla="*/ 467 w 492"/>
              <a:gd name="T75" fmla="*/ 565 h 1210"/>
              <a:gd name="T76" fmla="*/ 450 w 492"/>
              <a:gd name="T77" fmla="*/ 535 h 1210"/>
              <a:gd name="T78" fmla="*/ 434 w 492"/>
              <a:gd name="T79" fmla="*/ 527 h 1210"/>
              <a:gd name="T80" fmla="*/ 431 w 492"/>
              <a:gd name="T81" fmla="*/ 514 h 1210"/>
              <a:gd name="T82" fmla="*/ 353 w 492"/>
              <a:gd name="T83" fmla="*/ 278 h 1210"/>
              <a:gd name="T84" fmla="*/ 343 w 492"/>
              <a:gd name="T85" fmla="*/ 212 h 1210"/>
              <a:gd name="T86" fmla="*/ 302 w 492"/>
              <a:gd name="T87" fmla="*/ 177 h 1210"/>
              <a:gd name="T88" fmla="*/ 279 w 492"/>
              <a:gd name="T89" fmla="*/ 112 h 1210"/>
              <a:gd name="T90" fmla="*/ 287 w 492"/>
              <a:gd name="T91" fmla="*/ 71 h 1210"/>
              <a:gd name="T92" fmla="*/ 276 w 492"/>
              <a:gd name="T93" fmla="*/ 34 h 1210"/>
              <a:gd name="T94" fmla="*/ 245 w 492"/>
              <a:gd name="T95" fmla="*/ 8 h 1210"/>
              <a:gd name="T96" fmla="*/ 207 w 492"/>
              <a:gd name="T97" fmla="*/ 0 h 1210"/>
              <a:gd name="T98" fmla="*/ 171 w 492"/>
              <a:gd name="T99" fmla="*/ 14 h 1210"/>
              <a:gd name="T100" fmla="*/ 154 w 492"/>
              <a:gd name="T101" fmla="*/ 35 h 1210"/>
              <a:gd name="T102" fmla="*/ 145 w 492"/>
              <a:gd name="T103" fmla="*/ 59 h 1210"/>
              <a:gd name="T104" fmla="*/ 145 w 492"/>
              <a:gd name="T105" fmla="*/ 79 h 1210"/>
              <a:gd name="T106" fmla="*/ 135 w 492"/>
              <a:gd name="T107" fmla="*/ 99 h 1210"/>
              <a:gd name="T108" fmla="*/ 140 w 492"/>
              <a:gd name="T109" fmla="*/ 127 h 1210"/>
              <a:gd name="T110" fmla="*/ 141 w 492"/>
              <a:gd name="T111" fmla="*/ 141 h 1210"/>
              <a:gd name="T112" fmla="*/ 169 w 492"/>
              <a:gd name="T113" fmla="*/ 165 h 1210"/>
              <a:gd name="T114" fmla="*/ 388 w 492"/>
              <a:gd name="T115" fmla="*/ 431 h 1210"/>
              <a:gd name="T116" fmla="*/ 414 w 492"/>
              <a:gd name="T117" fmla="*/ 517 h 1210"/>
              <a:gd name="T118" fmla="*/ 406 w 492"/>
              <a:gd name="T119" fmla="*/ 581 h 1210"/>
              <a:gd name="T120" fmla="*/ 391 w 492"/>
              <a:gd name="T121" fmla="*/ 600 h 1210"/>
              <a:gd name="T122" fmla="*/ 371 w 492"/>
              <a:gd name="T123" fmla="*/ 488 h 1210"/>
              <a:gd name="T124" fmla="*/ 361 w 492"/>
              <a:gd name="T125" fmla="*/ 368 h 1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92" h="1210">
                <a:moveTo>
                  <a:pt x="174" y="213"/>
                </a:moveTo>
                <a:lnTo>
                  <a:pt x="174" y="213"/>
                </a:lnTo>
                <a:lnTo>
                  <a:pt x="171" y="232"/>
                </a:lnTo>
                <a:lnTo>
                  <a:pt x="169" y="257"/>
                </a:lnTo>
                <a:lnTo>
                  <a:pt x="169" y="257"/>
                </a:lnTo>
                <a:lnTo>
                  <a:pt x="166" y="266"/>
                </a:lnTo>
                <a:lnTo>
                  <a:pt x="163" y="280"/>
                </a:lnTo>
                <a:lnTo>
                  <a:pt x="157" y="295"/>
                </a:lnTo>
                <a:lnTo>
                  <a:pt x="149" y="310"/>
                </a:lnTo>
                <a:lnTo>
                  <a:pt x="149" y="310"/>
                </a:lnTo>
                <a:lnTo>
                  <a:pt x="143" y="317"/>
                </a:lnTo>
                <a:lnTo>
                  <a:pt x="136" y="324"/>
                </a:lnTo>
                <a:lnTo>
                  <a:pt x="127" y="333"/>
                </a:lnTo>
                <a:lnTo>
                  <a:pt x="117" y="344"/>
                </a:lnTo>
                <a:lnTo>
                  <a:pt x="107" y="357"/>
                </a:lnTo>
                <a:lnTo>
                  <a:pt x="98" y="374"/>
                </a:lnTo>
                <a:lnTo>
                  <a:pt x="93" y="383"/>
                </a:lnTo>
                <a:lnTo>
                  <a:pt x="88" y="395"/>
                </a:lnTo>
                <a:lnTo>
                  <a:pt x="86" y="407"/>
                </a:lnTo>
                <a:lnTo>
                  <a:pt x="82" y="421"/>
                </a:lnTo>
                <a:lnTo>
                  <a:pt x="82" y="421"/>
                </a:lnTo>
                <a:lnTo>
                  <a:pt x="77" y="451"/>
                </a:lnTo>
                <a:lnTo>
                  <a:pt x="72" y="483"/>
                </a:lnTo>
                <a:lnTo>
                  <a:pt x="69" y="517"/>
                </a:lnTo>
                <a:lnTo>
                  <a:pt x="66" y="549"/>
                </a:lnTo>
                <a:lnTo>
                  <a:pt x="63" y="608"/>
                </a:lnTo>
                <a:lnTo>
                  <a:pt x="63" y="647"/>
                </a:lnTo>
                <a:lnTo>
                  <a:pt x="63" y="647"/>
                </a:lnTo>
                <a:lnTo>
                  <a:pt x="65" y="671"/>
                </a:lnTo>
                <a:lnTo>
                  <a:pt x="68" y="693"/>
                </a:lnTo>
                <a:lnTo>
                  <a:pt x="72" y="714"/>
                </a:lnTo>
                <a:lnTo>
                  <a:pt x="106" y="729"/>
                </a:lnTo>
                <a:lnTo>
                  <a:pt x="106" y="729"/>
                </a:lnTo>
                <a:lnTo>
                  <a:pt x="101" y="795"/>
                </a:lnTo>
                <a:lnTo>
                  <a:pt x="98" y="846"/>
                </a:lnTo>
                <a:lnTo>
                  <a:pt x="97" y="883"/>
                </a:lnTo>
                <a:lnTo>
                  <a:pt x="97" y="883"/>
                </a:lnTo>
                <a:lnTo>
                  <a:pt x="97" y="932"/>
                </a:lnTo>
                <a:lnTo>
                  <a:pt x="95" y="959"/>
                </a:lnTo>
                <a:lnTo>
                  <a:pt x="97" y="984"/>
                </a:lnTo>
                <a:lnTo>
                  <a:pt x="97" y="984"/>
                </a:lnTo>
                <a:lnTo>
                  <a:pt x="98" y="1003"/>
                </a:lnTo>
                <a:lnTo>
                  <a:pt x="97" y="1018"/>
                </a:lnTo>
                <a:lnTo>
                  <a:pt x="97" y="1047"/>
                </a:lnTo>
                <a:lnTo>
                  <a:pt x="97" y="1047"/>
                </a:lnTo>
                <a:lnTo>
                  <a:pt x="95" y="1065"/>
                </a:lnTo>
                <a:lnTo>
                  <a:pt x="94" y="1080"/>
                </a:lnTo>
                <a:lnTo>
                  <a:pt x="92" y="1095"/>
                </a:lnTo>
                <a:lnTo>
                  <a:pt x="82" y="1129"/>
                </a:lnTo>
                <a:lnTo>
                  <a:pt x="82" y="1129"/>
                </a:lnTo>
                <a:lnTo>
                  <a:pt x="62" y="1133"/>
                </a:lnTo>
                <a:lnTo>
                  <a:pt x="29" y="1138"/>
                </a:lnTo>
                <a:lnTo>
                  <a:pt x="29" y="1138"/>
                </a:lnTo>
                <a:lnTo>
                  <a:pt x="23" y="1139"/>
                </a:lnTo>
                <a:lnTo>
                  <a:pt x="18" y="1143"/>
                </a:lnTo>
                <a:lnTo>
                  <a:pt x="12" y="1148"/>
                </a:lnTo>
                <a:lnTo>
                  <a:pt x="7" y="1153"/>
                </a:lnTo>
                <a:lnTo>
                  <a:pt x="4" y="1160"/>
                </a:lnTo>
                <a:lnTo>
                  <a:pt x="1" y="1166"/>
                </a:lnTo>
                <a:lnTo>
                  <a:pt x="0" y="1172"/>
                </a:lnTo>
                <a:lnTo>
                  <a:pt x="0" y="1177"/>
                </a:lnTo>
                <a:lnTo>
                  <a:pt x="0" y="1177"/>
                </a:lnTo>
                <a:lnTo>
                  <a:pt x="1" y="1184"/>
                </a:lnTo>
                <a:lnTo>
                  <a:pt x="3" y="1190"/>
                </a:lnTo>
                <a:lnTo>
                  <a:pt x="4" y="1192"/>
                </a:lnTo>
                <a:lnTo>
                  <a:pt x="10" y="1196"/>
                </a:lnTo>
                <a:lnTo>
                  <a:pt x="10" y="1196"/>
                </a:lnTo>
                <a:lnTo>
                  <a:pt x="20" y="1197"/>
                </a:lnTo>
                <a:lnTo>
                  <a:pt x="40" y="1198"/>
                </a:lnTo>
                <a:lnTo>
                  <a:pt x="94" y="1200"/>
                </a:lnTo>
                <a:lnTo>
                  <a:pt x="149" y="1198"/>
                </a:lnTo>
                <a:lnTo>
                  <a:pt x="169" y="1197"/>
                </a:lnTo>
                <a:lnTo>
                  <a:pt x="178" y="1196"/>
                </a:lnTo>
                <a:lnTo>
                  <a:pt x="178" y="1196"/>
                </a:lnTo>
                <a:lnTo>
                  <a:pt x="182" y="1194"/>
                </a:lnTo>
                <a:lnTo>
                  <a:pt x="186" y="1190"/>
                </a:lnTo>
                <a:lnTo>
                  <a:pt x="192" y="1180"/>
                </a:lnTo>
                <a:lnTo>
                  <a:pt x="198" y="1167"/>
                </a:lnTo>
                <a:lnTo>
                  <a:pt x="198" y="1167"/>
                </a:lnTo>
                <a:lnTo>
                  <a:pt x="199" y="1162"/>
                </a:lnTo>
                <a:lnTo>
                  <a:pt x="207" y="1148"/>
                </a:lnTo>
                <a:lnTo>
                  <a:pt x="207" y="1148"/>
                </a:lnTo>
                <a:lnTo>
                  <a:pt x="211" y="1136"/>
                </a:lnTo>
                <a:lnTo>
                  <a:pt x="216" y="1112"/>
                </a:lnTo>
                <a:lnTo>
                  <a:pt x="228" y="1047"/>
                </a:lnTo>
                <a:lnTo>
                  <a:pt x="241" y="955"/>
                </a:lnTo>
                <a:lnTo>
                  <a:pt x="241" y="955"/>
                </a:lnTo>
                <a:lnTo>
                  <a:pt x="248" y="971"/>
                </a:lnTo>
                <a:lnTo>
                  <a:pt x="263" y="1007"/>
                </a:lnTo>
                <a:lnTo>
                  <a:pt x="271" y="1027"/>
                </a:lnTo>
                <a:lnTo>
                  <a:pt x="278" y="1047"/>
                </a:lnTo>
                <a:lnTo>
                  <a:pt x="283" y="1064"/>
                </a:lnTo>
                <a:lnTo>
                  <a:pt x="284" y="1071"/>
                </a:lnTo>
                <a:lnTo>
                  <a:pt x="284" y="1076"/>
                </a:lnTo>
                <a:lnTo>
                  <a:pt x="284" y="1076"/>
                </a:lnTo>
                <a:lnTo>
                  <a:pt x="284" y="1083"/>
                </a:lnTo>
                <a:lnTo>
                  <a:pt x="284" y="1090"/>
                </a:lnTo>
                <a:lnTo>
                  <a:pt x="288" y="1100"/>
                </a:lnTo>
                <a:lnTo>
                  <a:pt x="290" y="1106"/>
                </a:lnTo>
                <a:lnTo>
                  <a:pt x="294" y="1109"/>
                </a:lnTo>
                <a:lnTo>
                  <a:pt x="294" y="1109"/>
                </a:lnTo>
                <a:lnTo>
                  <a:pt x="298" y="1112"/>
                </a:lnTo>
                <a:lnTo>
                  <a:pt x="302" y="1113"/>
                </a:lnTo>
                <a:lnTo>
                  <a:pt x="308" y="1114"/>
                </a:lnTo>
                <a:lnTo>
                  <a:pt x="308" y="1114"/>
                </a:lnTo>
                <a:lnTo>
                  <a:pt x="308" y="1116"/>
                </a:lnTo>
                <a:lnTo>
                  <a:pt x="307" y="1124"/>
                </a:lnTo>
                <a:lnTo>
                  <a:pt x="304" y="1130"/>
                </a:lnTo>
                <a:lnTo>
                  <a:pt x="301" y="1132"/>
                </a:lnTo>
                <a:lnTo>
                  <a:pt x="299" y="1133"/>
                </a:lnTo>
                <a:lnTo>
                  <a:pt x="299" y="1133"/>
                </a:lnTo>
                <a:lnTo>
                  <a:pt x="295" y="1135"/>
                </a:lnTo>
                <a:lnTo>
                  <a:pt x="293" y="1137"/>
                </a:lnTo>
                <a:lnTo>
                  <a:pt x="285" y="1144"/>
                </a:lnTo>
                <a:lnTo>
                  <a:pt x="281" y="1148"/>
                </a:lnTo>
                <a:lnTo>
                  <a:pt x="275" y="1153"/>
                </a:lnTo>
                <a:lnTo>
                  <a:pt x="267" y="1155"/>
                </a:lnTo>
                <a:lnTo>
                  <a:pt x="260" y="1157"/>
                </a:lnTo>
                <a:lnTo>
                  <a:pt x="260" y="1157"/>
                </a:lnTo>
                <a:lnTo>
                  <a:pt x="245" y="1161"/>
                </a:lnTo>
                <a:lnTo>
                  <a:pt x="231" y="1165"/>
                </a:lnTo>
                <a:lnTo>
                  <a:pt x="222" y="1171"/>
                </a:lnTo>
                <a:lnTo>
                  <a:pt x="219" y="1174"/>
                </a:lnTo>
                <a:lnTo>
                  <a:pt x="217" y="1177"/>
                </a:lnTo>
                <a:lnTo>
                  <a:pt x="217" y="1177"/>
                </a:lnTo>
                <a:lnTo>
                  <a:pt x="216" y="1180"/>
                </a:lnTo>
                <a:lnTo>
                  <a:pt x="216" y="1185"/>
                </a:lnTo>
                <a:lnTo>
                  <a:pt x="216" y="1197"/>
                </a:lnTo>
                <a:lnTo>
                  <a:pt x="217" y="1210"/>
                </a:lnTo>
                <a:lnTo>
                  <a:pt x="318" y="1210"/>
                </a:lnTo>
                <a:lnTo>
                  <a:pt x="318" y="1210"/>
                </a:lnTo>
                <a:lnTo>
                  <a:pt x="336" y="1209"/>
                </a:lnTo>
                <a:lnTo>
                  <a:pt x="363" y="1204"/>
                </a:lnTo>
                <a:lnTo>
                  <a:pt x="388" y="1200"/>
                </a:lnTo>
                <a:lnTo>
                  <a:pt x="396" y="1197"/>
                </a:lnTo>
                <a:lnTo>
                  <a:pt x="400" y="1196"/>
                </a:lnTo>
                <a:lnTo>
                  <a:pt x="400" y="1196"/>
                </a:lnTo>
                <a:lnTo>
                  <a:pt x="401" y="1192"/>
                </a:lnTo>
                <a:lnTo>
                  <a:pt x="401" y="1186"/>
                </a:lnTo>
                <a:lnTo>
                  <a:pt x="400" y="1168"/>
                </a:lnTo>
                <a:lnTo>
                  <a:pt x="399" y="1149"/>
                </a:lnTo>
                <a:lnTo>
                  <a:pt x="399" y="1142"/>
                </a:lnTo>
                <a:lnTo>
                  <a:pt x="400" y="1138"/>
                </a:lnTo>
                <a:lnTo>
                  <a:pt x="400" y="1138"/>
                </a:lnTo>
                <a:lnTo>
                  <a:pt x="401" y="1133"/>
                </a:lnTo>
                <a:lnTo>
                  <a:pt x="402" y="1130"/>
                </a:lnTo>
                <a:lnTo>
                  <a:pt x="403" y="1125"/>
                </a:lnTo>
                <a:lnTo>
                  <a:pt x="405" y="1119"/>
                </a:lnTo>
                <a:lnTo>
                  <a:pt x="405" y="1119"/>
                </a:lnTo>
                <a:lnTo>
                  <a:pt x="406" y="1114"/>
                </a:lnTo>
                <a:lnTo>
                  <a:pt x="406" y="1108"/>
                </a:lnTo>
                <a:lnTo>
                  <a:pt x="403" y="1090"/>
                </a:lnTo>
                <a:lnTo>
                  <a:pt x="397" y="1067"/>
                </a:lnTo>
                <a:lnTo>
                  <a:pt x="390" y="1042"/>
                </a:lnTo>
                <a:lnTo>
                  <a:pt x="390" y="1042"/>
                </a:lnTo>
                <a:lnTo>
                  <a:pt x="385" y="1024"/>
                </a:lnTo>
                <a:lnTo>
                  <a:pt x="379" y="997"/>
                </a:lnTo>
                <a:lnTo>
                  <a:pt x="366" y="935"/>
                </a:lnTo>
                <a:lnTo>
                  <a:pt x="355" y="877"/>
                </a:lnTo>
                <a:lnTo>
                  <a:pt x="353" y="858"/>
                </a:lnTo>
                <a:lnTo>
                  <a:pt x="352" y="849"/>
                </a:lnTo>
                <a:lnTo>
                  <a:pt x="352" y="849"/>
                </a:lnTo>
                <a:lnTo>
                  <a:pt x="354" y="832"/>
                </a:lnTo>
                <a:lnTo>
                  <a:pt x="356" y="820"/>
                </a:lnTo>
                <a:lnTo>
                  <a:pt x="356" y="820"/>
                </a:lnTo>
                <a:lnTo>
                  <a:pt x="372" y="817"/>
                </a:lnTo>
                <a:lnTo>
                  <a:pt x="389" y="812"/>
                </a:lnTo>
                <a:lnTo>
                  <a:pt x="409" y="805"/>
                </a:lnTo>
                <a:lnTo>
                  <a:pt x="430" y="796"/>
                </a:lnTo>
                <a:lnTo>
                  <a:pt x="441" y="790"/>
                </a:lnTo>
                <a:lnTo>
                  <a:pt x="450" y="785"/>
                </a:lnTo>
                <a:lnTo>
                  <a:pt x="459" y="779"/>
                </a:lnTo>
                <a:lnTo>
                  <a:pt x="466" y="772"/>
                </a:lnTo>
                <a:lnTo>
                  <a:pt x="472" y="765"/>
                </a:lnTo>
                <a:lnTo>
                  <a:pt x="477" y="758"/>
                </a:lnTo>
                <a:lnTo>
                  <a:pt x="477" y="758"/>
                </a:lnTo>
                <a:lnTo>
                  <a:pt x="488" y="732"/>
                </a:lnTo>
                <a:lnTo>
                  <a:pt x="490" y="723"/>
                </a:lnTo>
                <a:lnTo>
                  <a:pt x="491" y="714"/>
                </a:lnTo>
                <a:lnTo>
                  <a:pt x="492" y="708"/>
                </a:lnTo>
                <a:lnTo>
                  <a:pt x="492" y="701"/>
                </a:lnTo>
                <a:lnTo>
                  <a:pt x="491" y="685"/>
                </a:lnTo>
                <a:lnTo>
                  <a:pt x="491" y="685"/>
                </a:lnTo>
                <a:lnTo>
                  <a:pt x="490" y="673"/>
                </a:lnTo>
                <a:lnTo>
                  <a:pt x="486" y="658"/>
                </a:lnTo>
                <a:lnTo>
                  <a:pt x="478" y="619"/>
                </a:lnTo>
                <a:lnTo>
                  <a:pt x="470" y="584"/>
                </a:lnTo>
                <a:lnTo>
                  <a:pt x="467" y="571"/>
                </a:lnTo>
                <a:lnTo>
                  <a:pt x="467" y="565"/>
                </a:lnTo>
                <a:lnTo>
                  <a:pt x="467" y="565"/>
                </a:lnTo>
                <a:lnTo>
                  <a:pt x="467" y="561"/>
                </a:lnTo>
                <a:lnTo>
                  <a:pt x="465" y="555"/>
                </a:lnTo>
                <a:lnTo>
                  <a:pt x="461" y="548"/>
                </a:lnTo>
                <a:lnTo>
                  <a:pt x="456" y="541"/>
                </a:lnTo>
                <a:lnTo>
                  <a:pt x="450" y="535"/>
                </a:lnTo>
                <a:lnTo>
                  <a:pt x="444" y="530"/>
                </a:lnTo>
                <a:lnTo>
                  <a:pt x="438" y="527"/>
                </a:lnTo>
                <a:lnTo>
                  <a:pt x="436" y="527"/>
                </a:lnTo>
                <a:lnTo>
                  <a:pt x="434" y="527"/>
                </a:lnTo>
                <a:lnTo>
                  <a:pt x="434" y="527"/>
                </a:lnTo>
                <a:lnTo>
                  <a:pt x="430" y="527"/>
                </a:lnTo>
                <a:lnTo>
                  <a:pt x="427" y="525"/>
                </a:lnTo>
                <a:lnTo>
                  <a:pt x="427" y="523"/>
                </a:lnTo>
                <a:lnTo>
                  <a:pt x="429" y="521"/>
                </a:lnTo>
                <a:lnTo>
                  <a:pt x="431" y="514"/>
                </a:lnTo>
                <a:lnTo>
                  <a:pt x="434" y="512"/>
                </a:lnTo>
                <a:lnTo>
                  <a:pt x="356" y="329"/>
                </a:lnTo>
                <a:lnTo>
                  <a:pt x="356" y="329"/>
                </a:lnTo>
                <a:lnTo>
                  <a:pt x="354" y="301"/>
                </a:lnTo>
                <a:lnTo>
                  <a:pt x="353" y="278"/>
                </a:lnTo>
                <a:lnTo>
                  <a:pt x="352" y="262"/>
                </a:lnTo>
                <a:lnTo>
                  <a:pt x="352" y="262"/>
                </a:lnTo>
                <a:lnTo>
                  <a:pt x="350" y="246"/>
                </a:lnTo>
                <a:lnTo>
                  <a:pt x="348" y="229"/>
                </a:lnTo>
                <a:lnTo>
                  <a:pt x="343" y="212"/>
                </a:lnTo>
                <a:lnTo>
                  <a:pt x="340" y="207"/>
                </a:lnTo>
                <a:lnTo>
                  <a:pt x="337" y="204"/>
                </a:lnTo>
                <a:lnTo>
                  <a:pt x="337" y="204"/>
                </a:lnTo>
                <a:lnTo>
                  <a:pt x="324" y="194"/>
                </a:lnTo>
                <a:lnTo>
                  <a:pt x="302" y="177"/>
                </a:lnTo>
                <a:lnTo>
                  <a:pt x="275" y="156"/>
                </a:lnTo>
                <a:lnTo>
                  <a:pt x="265" y="141"/>
                </a:lnTo>
                <a:lnTo>
                  <a:pt x="265" y="141"/>
                </a:lnTo>
                <a:lnTo>
                  <a:pt x="267" y="138"/>
                </a:lnTo>
                <a:lnTo>
                  <a:pt x="279" y="112"/>
                </a:lnTo>
                <a:lnTo>
                  <a:pt x="279" y="112"/>
                </a:lnTo>
                <a:lnTo>
                  <a:pt x="283" y="101"/>
                </a:lnTo>
                <a:lnTo>
                  <a:pt x="285" y="92"/>
                </a:lnTo>
                <a:lnTo>
                  <a:pt x="287" y="82"/>
                </a:lnTo>
                <a:lnTo>
                  <a:pt x="287" y="71"/>
                </a:lnTo>
                <a:lnTo>
                  <a:pt x="285" y="63"/>
                </a:lnTo>
                <a:lnTo>
                  <a:pt x="284" y="55"/>
                </a:lnTo>
                <a:lnTo>
                  <a:pt x="279" y="40"/>
                </a:lnTo>
                <a:lnTo>
                  <a:pt x="279" y="40"/>
                </a:lnTo>
                <a:lnTo>
                  <a:pt x="276" y="34"/>
                </a:lnTo>
                <a:lnTo>
                  <a:pt x="272" y="28"/>
                </a:lnTo>
                <a:lnTo>
                  <a:pt x="267" y="23"/>
                </a:lnTo>
                <a:lnTo>
                  <a:pt x="261" y="17"/>
                </a:lnTo>
                <a:lnTo>
                  <a:pt x="251" y="10"/>
                </a:lnTo>
                <a:lnTo>
                  <a:pt x="245" y="8"/>
                </a:lnTo>
                <a:lnTo>
                  <a:pt x="241" y="6"/>
                </a:lnTo>
                <a:lnTo>
                  <a:pt x="241" y="6"/>
                </a:lnTo>
                <a:lnTo>
                  <a:pt x="222" y="2"/>
                </a:lnTo>
                <a:lnTo>
                  <a:pt x="212" y="0"/>
                </a:lnTo>
                <a:lnTo>
                  <a:pt x="207" y="0"/>
                </a:lnTo>
                <a:lnTo>
                  <a:pt x="202" y="2"/>
                </a:lnTo>
                <a:lnTo>
                  <a:pt x="202" y="2"/>
                </a:lnTo>
                <a:lnTo>
                  <a:pt x="183" y="6"/>
                </a:lnTo>
                <a:lnTo>
                  <a:pt x="175" y="11"/>
                </a:lnTo>
                <a:lnTo>
                  <a:pt x="171" y="14"/>
                </a:lnTo>
                <a:lnTo>
                  <a:pt x="169" y="16"/>
                </a:lnTo>
                <a:lnTo>
                  <a:pt x="169" y="16"/>
                </a:lnTo>
                <a:lnTo>
                  <a:pt x="162" y="26"/>
                </a:lnTo>
                <a:lnTo>
                  <a:pt x="154" y="35"/>
                </a:lnTo>
                <a:lnTo>
                  <a:pt x="154" y="35"/>
                </a:lnTo>
                <a:lnTo>
                  <a:pt x="151" y="41"/>
                </a:lnTo>
                <a:lnTo>
                  <a:pt x="148" y="47"/>
                </a:lnTo>
                <a:lnTo>
                  <a:pt x="146" y="53"/>
                </a:lnTo>
                <a:lnTo>
                  <a:pt x="145" y="59"/>
                </a:lnTo>
                <a:lnTo>
                  <a:pt x="145" y="59"/>
                </a:lnTo>
                <a:lnTo>
                  <a:pt x="145" y="65"/>
                </a:lnTo>
                <a:lnTo>
                  <a:pt x="145" y="69"/>
                </a:lnTo>
                <a:lnTo>
                  <a:pt x="145" y="73"/>
                </a:lnTo>
                <a:lnTo>
                  <a:pt x="145" y="79"/>
                </a:lnTo>
                <a:lnTo>
                  <a:pt x="145" y="79"/>
                </a:lnTo>
                <a:lnTo>
                  <a:pt x="143" y="82"/>
                </a:lnTo>
                <a:lnTo>
                  <a:pt x="142" y="85"/>
                </a:lnTo>
                <a:lnTo>
                  <a:pt x="139" y="91"/>
                </a:lnTo>
                <a:lnTo>
                  <a:pt x="135" y="95"/>
                </a:lnTo>
                <a:lnTo>
                  <a:pt x="135" y="99"/>
                </a:lnTo>
                <a:lnTo>
                  <a:pt x="135" y="103"/>
                </a:lnTo>
                <a:lnTo>
                  <a:pt x="135" y="103"/>
                </a:lnTo>
                <a:lnTo>
                  <a:pt x="139" y="118"/>
                </a:lnTo>
                <a:lnTo>
                  <a:pt x="140" y="127"/>
                </a:lnTo>
                <a:lnTo>
                  <a:pt x="140" y="127"/>
                </a:lnTo>
                <a:lnTo>
                  <a:pt x="139" y="128"/>
                </a:lnTo>
                <a:lnTo>
                  <a:pt x="139" y="132"/>
                </a:lnTo>
                <a:lnTo>
                  <a:pt x="139" y="134"/>
                </a:lnTo>
                <a:lnTo>
                  <a:pt x="139" y="138"/>
                </a:lnTo>
                <a:lnTo>
                  <a:pt x="141" y="141"/>
                </a:lnTo>
                <a:lnTo>
                  <a:pt x="145" y="146"/>
                </a:lnTo>
                <a:lnTo>
                  <a:pt x="145" y="146"/>
                </a:lnTo>
                <a:lnTo>
                  <a:pt x="153" y="154"/>
                </a:lnTo>
                <a:lnTo>
                  <a:pt x="160" y="160"/>
                </a:lnTo>
                <a:lnTo>
                  <a:pt x="169" y="165"/>
                </a:lnTo>
                <a:lnTo>
                  <a:pt x="188" y="189"/>
                </a:lnTo>
                <a:lnTo>
                  <a:pt x="174" y="213"/>
                </a:lnTo>
                <a:close/>
                <a:moveTo>
                  <a:pt x="361" y="368"/>
                </a:moveTo>
                <a:lnTo>
                  <a:pt x="361" y="368"/>
                </a:lnTo>
                <a:lnTo>
                  <a:pt x="388" y="431"/>
                </a:lnTo>
                <a:lnTo>
                  <a:pt x="406" y="477"/>
                </a:lnTo>
                <a:lnTo>
                  <a:pt x="412" y="494"/>
                </a:lnTo>
                <a:lnTo>
                  <a:pt x="414" y="502"/>
                </a:lnTo>
                <a:lnTo>
                  <a:pt x="414" y="517"/>
                </a:lnTo>
                <a:lnTo>
                  <a:pt x="414" y="517"/>
                </a:lnTo>
                <a:lnTo>
                  <a:pt x="409" y="536"/>
                </a:lnTo>
                <a:lnTo>
                  <a:pt x="409" y="536"/>
                </a:lnTo>
                <a:lnTo>
                  <a:pt x="408" y="548"/>
                </a:lnTo>
                <a:lnTo>
                  <a:pt x="407" y="565"/>
                </a:lnTo>
                <a:lnTo>
                  <a:pt x="406" y="581"/>
                </a:lnTo>
                <a:lnTo>
                  <a:pt x="406" y="586"/>
                </a:lnTo>
                <a:lnTo>
                  <a:pt x="405" y="589"/>
                </a:lnTo>
                <a:lnTo>
                  <a:pt x="405" y="589"/>
                </a:lnTo>
                <a:lnTo>
                  <a:pt x="400" y="594"/>
                </a:lnTo>
                <a:lnTo>
                  <a:pt x="391" y="600"/>
                </a:lnTo>
                <a:lnTo>
                  <a:pt x="381" y="608"/>
                </a:lnTo>
                <a:lnTo>
                  <a:pt x="381" y="608"/>
                </a:lnTo>
                <a:lnTo>
                  <a:pt x="376" y="561"/>
                </a:lnTo>
                <a:lnTo>
                  <a:pt x="372" y="522"/>
                </a:lnTo>
                <a:lnTo>
                  <a:pt x="371" y="488"/>
                </a:lnTo>
                <a:lnTo>
                  <a:pt x="371" y="488"/>
                </a:lnTo>
                <a:lnTo>
                  <a:pt x="370" y="454"/>
                </a:lnTo>
                <a:lnTo>
                  <a:pt x="366" y="415"/>
                </a:lnTo>
                <a:lnTo>
                  <a:pt x="361" y="368"/>
                </a:lnTo>
                <a:lnTo>
                  <a:pt x="361" y="36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6">
            <a:extLst>
              <a:ext uri="{FF2B5EF4-FFF2-40B4-BE49-F238E27FC236}">
                <a16:creationId xmlns:a16="http://schemas.microsoft.com/office/drawing/2014/main" id="{A8B9E862-FD39-4652-95D6-B480232A9D62}"/>
              </a:ext>
            </a:extLst>
          </p:cNvPr>
          <p:cNvSpPr>
            <a:spLocks/>
          </p:cNvSpPr>
          <p:nvPr/>
        </p:nvSpPr>
        <p:spPr bwMode="auto">
          <a:xfrm>
            <a:off x="8267649" y="4627001"/>
            <a:ext cx="756604" cy="1761567"/>
          </a:xfrm>
          <a:custGeom>
            <a:avLst/>
            <a:gdLst>
              <a:gd name="T0" fmla="*/ 283 w 591"/>
              <a:gd name="T1" fmla="*/ 236 h 1376"/>
              <a:gd name="T2" fmla="*/ 278 w 591"/>
              <a:gd name="T3" fmla="*/ 260 h 1376"/>
              <a:gd name="T4" fmla="*/ 189 w 591"/>
              <a:gd name="T5" fmla="*/ 287 h 1376"/>
              <a:gd name="T6" fmla="*/ 138 w 591"/>
              <a:gd name="T7" fmla="*/ 382 h 1376"/>
              <a:gd name="T8" fmla="*/ 100 w 591"/>
              <a:gd name="T9" fmla="*/ 761 h 1376"/>
              <a:gd name="T10" fmla="*/ 113 w 591"/>
              <a:gd name="T11" fmla="*/ 812 h 1376"/>
              <a:gd name="T12" fmla="*/ 129 w 591"/>
              <a:gd name="T13" fmla="*/ 838 h 1376"/>
              <a:gd name="T14" fmla="*/ 101 w 591"/>
              <a:gd name="T15" fmla="*/ 854 h 1376"/>
              <a:gd name="T16" fmla="*/ 59 w 591"/>
              <a:gd name="T17" fmla="*/ 895 h 1376"/>
              <a:gd name="T18" fmla="*/ 36 w 591"/>
              <a:gd name="T19" fmla="*/ 918 h 1376"/>
              <a:gd name="T20" fmla="*/ 2 w 591"/>
              <a:gd name="T21" fmla="*/ 933 h 1376"/>
              <a:gd name="T22" fmla="*/ 8 w 591"/>
              <a:gd name="T23" fmla="*/ 1113 h 1376"/>
              <a:gd name="T24" fmla="*/ 53 w 591"/>
              <a:gd name="T25" fmla="*/ 1251 h 1376"/>
              <a:gd name="T26" fmla="*/ 78 w 591"/>
              <a:gd name="T27" fmla="*/ 1281 h 1376"/>
              <a:gd name="T28" fmla="*/ 159 w 591"/>
              <a:gd name="T29" fmla="*/ 1278 h 1376"/>
              <a:gd name="T30" fmla="*/ 184 w 591"/>
              <a:gd name="T31" fmla="*/ 1233 h 1376"/>
              <a:gd name="T32" fmla="*/ 210 w 591"/>
              <a:gd name="T33" fmla="*/ 1174 h 1376"/>
              <a:gd name="T34" fmla="*/ 201 w 591"/>
              <a:gd name="T35" fmla="*/ 1254 h 1376"/>
              <a:gd name="T36" fmla="*/ 231 w 591"/>
              <a:gd name="T37" fmla="*/ 1307 h 1376"/>
              <a:gd name="T38" fmla="*/ 258 w 591"/>
              <a:gd name="T39" fmla="*/ 1320 h 1376"/>
              <a:gd name="T40" fmla="*/ 283 w 591"/>
              <a:gd name="T41" fmla="*/ 1286 h 1376"/>
              <a:gd name="T42" fmla="*/ 287 w 591"/>
              <a:gd name="T43" fmla="*/ 1180 h 1376"/>
              <a:gd name="T44" fmla="*/ 316 w 591"/>
              <a:gd name="T45" fmla="*/ 1151 h 1376"/>
              <a:gd name="T46" fmla="*/ 345 w 591"/>
              <a:gd name="T47" fmla="*/ 1021 h 1376"/>
              <a:gd name="T48" fmla="*/ 364 w 591"/>
              <a:gd name="T49" fmla="*/ 944 h 1376"/>
              <a:gd name="T50" fmla="*/ 373 w 591"/>
              <a:gd name="T51" fmla="*/ 1116 h 1376"/>
              <a:gd name="T52" fmla="*/ 367 w 591"/>
              <a:gd name="T53" fmla="*/ 1197 h 1376"/>
              <a:gd name="T54" fmla="*/ 360 w 591"/>
              <a:gd name="T55" fmla="*/ 1310 h 1376"/>
              <a:gd name="T56" fmla="*/ 370 w 591"/>
              <a:gd name="T57" fmla="*/ 1345 h 1376"/>
              <a:gd name="T58" fmla="*/ 421 w 591"/>
              <a:gd name="T59" fmla="*/ 1374 h 1376"/>
              <a:gd name="T60" fmla="*/ 504 w 591"/>
              <a:gd name="T61" fmla="*/ 1368 h 1376"/>
              <a:gd name="T62" fmla="*/ 480 w 591"/>
              <a:gd name="T63" fmla="*/ 1329 h 1376"/>
              <a:gd name="T64" fmla="*/ 461 w 591"/>
              <a:gd name="T65" fmla="*/ 1296 h 1376"/>
              <a:gd name="T66" fmla="*/ 464 w 591"/>
              <a:gd name="T67" fmla="*/ 1238 h 1376"/>
              <a:gd name="T68" fmla="*/ 475 w 591"/>
              <a:gd name="T69" fmla="*/ 1171 h 1376"/>
              <a:gd name="T70" fmla="*/ 491 w 591"/>
              <a:gd name="T71" fmla="*/ 994 h 1376"/>
              <a:gd name="T72" fmla="*/ 506 w 591"/>
              <a:gd name="T73" fmla="*/ 846 h 1376"/>
              <a:gd name="T74" fmla="*/ 517 w 591"/>
              <a:gd name="T75" fmla="*/ 793 h 1376"/>
              <a:gd name="T76" fmla="*/ 523 w 591"/>
              <a:gd name="T77" fmla="*/ 824 h 1376"/>
              <a:gd name="T78" fmla="*/ 542 w 591"/>
              <a:gd name="T79" fmla="*/ 799 h 1376"/>
              <a:gd name="T80" fmla="*/ 541 w 591"/>
              <a:gd name="T81" fmla="*/ 837 h 1376"/>
              <a:gd name="T82" fmla="*/ 535 w 591"/>
              <a:gd name="T83" fmla="*/ 858 h 1376"/>
              <a:gd name="T84" fmla="*/ 571 w 591"/>
              <a:gd name="T85" fmla="*/ 829 h 1376"/>
              <a:gd name="T86" fmla="*/ 591 w 591"/>
              <a:gd name="T87" fmla="*/ 785 h 1376"/>
              <a:gd name="T88" fmla="*/ 591 w 591"/>
              <a:gd name="T89" fmla="*/ 642 h 1376"/>
              <a:gd name="T90" fmla="*/ 540 w 591"/>
              <a:gd name="T91" fmla="*/ 369 h 1376"/>
              <a:gd name="T92" fmla="*/ 504 w 591"/>
              <a:gd name="T93" fmla="*/ 290 h 1376"/>
              <a:gd name="T94" fmla="*/ 461 w 591"/>
              <a:gd name="T95" fmla="*/ 264 h 1376"/>
              <a:gd name="T96" fmla="*/ 408 w 591"/>
              <a:gd name="T97" fmla="*/ 227 h 1376"/>
              <a:gd name="T98" fmla="*/ 427 w 591"/>
              <a:gd name="T99" fmla="*/ 165 h 1376"/>
              <a:gd name="T100" fmla="*/ 438 w 591"/>
              <a:gd name="T101" fmla="*/ 110 h 1376"/>
              <a:gd name="T102" fmla="*/ 434 w 591"/>
              <a:gd name="T103" fmla="*/ 59 h 1376"/>
              <a:gd name="T104" fmla="*/ 418 w 591"/>
              <a:gd name="T105" fmla="*/ 12 h 1376"/>
              <a:gd name="T106" fmla="*/ 391 w 591"/>
              <a:gd name="T107" fmla="*/ 5 h 1376"/>
              <a:gd name="T108" fmla="*/ 350 w 591"/>
              <a:gd name="T109" fmla="*/ 1 h 1376"/>
              <a:gd name="T110" fmla="*/ 315 w 591"/>
              <a:gd name="T111" fmla="*/ 0 h 1376"/>
              <a:gd name="T112" fmla="*/ 295 w 591"/>
              <a:gd name="T113" fmla="*/ 17 h 1376"/>
              <a:gd name="T114" fmla="*/ 280 w 591"/>
              <a:gd name="T115" fmla="*/ 45 h 1376"/>
              <a:gd name="T116" fmla="*/ 278 w 591"/>
              <a:gd name="T117" fmla="*/ 83 h 1376"/>
              <a:gd name="T118" fmla="*/ 276 w 591"/>
              <a:gd name="T119" fmla="*/ 122 h 1376"/>
              <a:gd name="T120" fmla="*/ 280 w 591"/>
              <a:gd name="T121" fmla="*/ 149 h 1376"/>
              <a:gd name="T122" fmla="*/ 297 w 591"/>
              <a:gd name="T123" fmla="*/ 165 h 1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91" h="1376">
                <a:moveTo>
                  <a:pt x="307" y="198"/>
                </a:moveTo>
                <a:lnTo>
                  <a:pt x="307" y="213"/>
                </a:lnTo>
                <a:lnTo>
                  <a:pt x="292" y="222"/>
                </a:lnTo>
                <a:lnTo>
                  <a:pt x="292" y="222"/>
                </a:lnTo>
                <a:lnTo>
                  <a:pt x="287" y="228"/>
                </a:lnTo>
                <a:lnTo>
                  <a:pt x="284" y="233"/>
                </a:lnTo>
                <a:lnTo>
                  <a:pt x="283" y="236"/>
                </a:lnTo>
                <a:lnTo>
                  <a:pt x="283" y="237"/>
                </a:lnTo>
                <a:lnTo>
                  <a:pt x="283" y="237"/>
                </a:lnTo>
                <a:lnTo>
                  <a:pt x="284" y="242"/>
                </a:lnTo>
                <a:lnTo>
                  <a:pt x="284" y="249"/>
                </a:lnTo>
                <a:lnTo>
                  <a:pt x="283" y="254"/>
                </a:lnTo>
                <a:lnTo>
                  <a:pt x="280" y="256"/>
                </a:lnTo>
                <a:lnTo>
                  <a:pt x="278" y="260"/>
                </a:lnTo>
                <a:lnTo>
                  <a:pt x="273" y="261"/>
                </a:lnTo>
                <a:lnTo>
                  <a:pt x="273" y="261"/>
                </a:lnTo>
                <a:lnTo>
                  <a:pt x="257" y="264"/>
                </a:lnTo>
                <a:lnTo>
                  <a:pt x="239" y="269"/>
                </a:lnTo>
                <a:lnTo>
                  <a:pt x="215" y="275"/>
                </a:lnTo>
                <a:lnTo>
                  <a:pt x="215" y="275"/>
                </a:lnTo>
                <a:lnTo>
                  <a:pt x="189" y="287"/>
                </a:lnTo>
                <a:lnTo>
                  <a:pt x="169" y="298"/>
                </a:lnTo>
                <a:lnTo>
                  <a:pt x="157" y="304"/>
                </a:lnTo>
                <a:lnTo>
                  <a:pt x="157" y="304"/>
                </a:lnTo>
                <a:lnTo>
                  <a:pt x="156" y="307"/>
                </a:lnTo>
                <a:lnTo>
                  <a:pt x="154" y="311"/>
                </a:lnTo>
                <a:lnTo>
                  <a:pt x="149" y="329"/>
                </a:lnTo>
                <a:lnTo>
                  <a:pt x="138" y="382"/>
                </a:lnTo>
                <a:lnTo>
                  <a:pt x="129" y="439"/>
                </a:lnTo>
                <a:lnTo>
                  <a:pt x="124" y="473"/>
                </a:lnTo>
                <a:lnTo>
                  <a:pt x="124" y="473"/>
                </a:lnTo>
                <a:lnTo>
                  <a:pt x="110" y="624"/>
                </a:lnTo>
                <a:lnTo>
                  <a:pt x="102" y="718"/>
                </a:lnTo>
                <a:lnTo>
                  <a:pt x="100" y="749"/>
                </a:lnTo>
                <a:lnTo>
                  <a:pt x="100" y="761"/>
                </a:lnTo>
                <a:lnTo>
                  <a:pt x="100" y="761"/>
                </a:lnTo>
                <a:lnTo>
                  <a:pt x="106" y="766"/>
                </a:lnTo>
                <a:lnTo>
                  <a:pt x="109" y="771"/>
                </a:lnTo>
                <a:lnTo>
                  <a:pt x="109" y="790"/>
                </a:lnTo>
                <a:lnTo>
                  <a:pt x="109" y="790"/>
                </a:lnTo>
                <a:lnTo>
                  <a:pt x="110" y="800"/>
                </a:lnTo>
                <a:lnTo>
                  <a:pt x="113" y="812"/>
                </a:lnTo>
                <a:lnTo>
                  <a:pt x="116" y="824"/>
                </a:lnTo>
                <a:lnTo>
                  <a:pt x="118" y="828"/>
                </a:lnTo>
                <a:lnTo>
                  <a:pt x="119" y="829"/>
                </a:lnTo>
                <a:lnTo>
                  <a:pt x="119" y="829"/>
                </a:lnTo>
                <a:lnTo>
                  <a:pt x="121" y="830"/>
                </a:lnTo>
                <a:lnTo>
                  <a:pt x="125" y="834"/>
                </a:lnTo>
                <a:lnTo>
                  <a:pt x="129" y="838"/>
                </a:lnTo>
                <a:lnTo>
                  <a:pt x="124" y="862"/>
                </a:lnTo>
                <a:lnTo>
                  <a:pt x="124" y="862"/>
                </a:lnTo>
                <a:lnTo>
                  <a:pt x="116" y="858"/>
                </a:lnTo>
                <a:lnTo>
                  <a:pt x="110" y="854"/>
                </a:lnTo>
                <a:lnTo>
                  <a:pt x="104" y="853"/>
                </a:lnTo>
                <a:lnTo>
                  <a:pt x="104" y="853"/>
                </a:lnTo>
                <a:lnTo>
                  <a:pt x="101" y="854"/>
                </a:lnTo>
                <a:lnTo>
                  <a:pt x="96" y="856"/>
                </a:lnTo>
                <a:lnTo>
                  <a:pt x="82" y="866"/>
                </a:lnTo>
                <a:lnTo>
                  <a:pt x="68" y="877"/>
                </a:lnTo>
                <a:lnTo>
                  <a:pt x="64" y="882"/>
                </a:lnTo>
                <a:lnTo>
                  <a:pt x="61" y="887"/>
                </a:lnTo>
                <a:lnTo>
                  <a:pt x="61" y="887"/>
                </a:lnTo>
                <a:lnTo>
                  <a:pt x="59" y="895"/>
                </a:lnTo>
                <a:lnTo>
                  <a:pt x="58" y="903"/>
                </a:lnTo>
                <a:lnTo>
                  <a:pt x="55" y="907"/>
                </a:lnTo>
                <a:lnTo>
                  <a:pt x="54" y="911"/>
                </a:lnTo>
                <a:lnTo>
                  <a:pt x="50" y="913"/>
                </a:lnTo>
                <a:lnTo>
                  <a:pt x="47" y="915"/>
                </a:lnTo>
                <a:lnTo>
                  <a:pt x="47" y="915"/>
                </a:lnTo>
                <a:lnTo>
                  <a:pt x="36" y="918"/>
                </a:lnTo>
                <a:lnTo>
                  <a:pt x="24" y="919"/>
                </a:lnTo>
                <a:lnTo>
                  <a:pt x="18" y="921"/>
                </a:lnTo>
                <a:lnTo>
                  <a:pt x="13" y="923"/>
                </a:lnTo>
                <a:lnTo>
                  <a:pt x="7" y="926"/>
                </a:lnTo>
                <a:lnTo>
                  <a:pt x="3" y="930"/>
                </a:lnTo>
                <a:lnTo>
                  <a:pt x="3" y="930"/>
                </a:lnTo>
                <a:lnTo>
                  <a:pt x="2" y="933"/>
                </a:lnTo>
                <a:lnTo>
                  <a:pt x="1" y="940"/>
                </a:lnTo>
                <a:lnTo>
                  <a:pt x="0" y="959"/>
                </a:lnTo>
                <a:lnTo>
                  <a:pt x="0" y="984"/>
                </a:lnTo>
                <a:lnTo>
                  <a:pt x="1" y="1013"/>
                </a:lnTo>
                <a:lnTo>
                  <a:pt x="5" y="1072"/>
                </a:lnTo>
                <a:lnTo>
                  <a:pt x="8" y="1113"/>
                </a:lnTo>
                <a:lnTo>
                  <a:pt x="8" y="1113"/>
                </a:lnTo>
                <a:lnTo>
                  <a:pt x="11" y="1128"/>
                </a:lnTo>
                <a:lnTo>
                  <a:pt x="15" y="1148"/>
                </a:lnTo>
                <a:lnTo>
                  <a:pt x="21" y="1169"/>
                </a:lnTo>
                <a:lnTo>
                  <a:pt x="29" y="1192"/>
                </a:lnTo>
                <a:lnTo>
                  <a:pt x="36" y="1215"/>
                </a:lnTo>
                <a:lnTo>
                  <a:pt x="44" y="1234"/>
                </a:lnTo>
                <a:lnTo>
                  <a:pt x="53" y="1251"/>
                </a:lnTo>
                <a:lnTo>
                  <a:pt x="58" y="1257"/>
                </a:lnTo>
                <a:lnTo>
                  <a:pt x="61" y="1262"/>
                </a:lnTo>
                <a:lnTo>
                  <a:pt x="61" y="1262"/>
                </a:lnTo>
                <a:lnTo>
                  <a:pt x="67" y="1269"/>
                </a:lnTo>
                <a:lnTo>
                  <a:pt x="71" y="1274"/>
                </a:lnTo>
                <a:lnTo>
                  <a:pt x="76" y="1280"/>
                </a:lnTo>
                <a:lnTo>
                  <a:pt x="78" y="1281"/>
                </a:lnTo>
                <a:lnTo>
                  <a:pt x="82" y="1282"/>
                </a:lnTo>
                <a:lnTo>
                  <a:pt x="95" y="1281"/>
                </a:lnTo>
                <a:lnTo>
                  <a:pt x="95" y="1281"/>
                </a:lnTo>
                <a:lnTo>
                  <a:pt x="116" y="1280"/>
                </a:lnTo>
                <a:lnTo>
                  <a:pt x="139" y="1280"/>
                </a:lnTo>
                <a:lnTo>
                  <a:pt x="150" y="1279"/>
                </a:lnTo>
                <a:lnTo>
                  <a:pt x="159" y="1278"/>
                </a:lnTo>
                <a:lnTo>
                  <a:pt x="167" y="1275"/>
                </a:lnTo>
                <a:lnTo>
                  <a:pt x="172" y="1272"/>
                </a:lnTo>
                <a:lnTo>
                  <a:pt x="172" y="1272"/>
                </a:lnTo>
                <a:lnTo>
                  <a:pt x="174" y="1269"/>
                </a:lnTo>
                <a:lnTo>
                  <a:pt x="175" y="1264"/>
                </a:lnTo>
                <a:lnTo>
                  <a:pt x="180" y="1250"/>
                </a:lnTo>
                <a:lnTo>
                  <a:pt x="184" y="1233"/>
                </a:lnTo>
                <a:lnTo>
                  <a:pt x="187" y="1215"/>
                </a:lnTo>
                <a:lnTo>
                  <a:pt x="193" y="1180"/>
                </a:lnTo>
                <a:lnTo>
                  <a:pt x="196" y="1166"/>
                </a:lnTo>
                <a:lnTo>
                  <a:pt x="196" y="1166"/>
                </a:lnTo>
                <a:lnTo>
                  <a:pt x="203" y="1169"/>
                </a:lnTo>
                <a:lnTo>
                  <a:pt x="209" y="1173"/>
                </a:lnTo>
                <a:lnTo>
                  <a:pt x="210" y="1174"/>
                </a:lnTo>
                <a:lnTo>
                  <a:pt x="210" y="1175"/>
                </a:lnTo>
                <a:lnTo>
                  <a:pt x="210" y="1175"/>
                </a:lnTo>
                <a:lnTo>
                  <a:pt x="206" y="1201"/>
                </a:lnTo>
                <a:lnTo>
                  <a:pt x="201" y="1233"/>
                </a:lnTo>
                <a:lnTo>
                  <a:pt x="201" y="1233"/>
                </a:lnTo>
                <a:lnTo>
                  <a:pt x="199" y="1243"/>
                </a:lnTo>
                <a:lnTo>
                  <a:pt x="201" y="1254"/>
                </a:lnTo>
                <a:lnTo>
                  <a:pt x="201" y="1258"/>
                </a:lnTo>
                <a:lnTo>
                  <a:pt x="203" y="1264"/>
                </a:lnTo>
                <a:lnTo>
                  <a:pt x="206" y="1270"/>
                </a:lnTo>
                <a:lnTo>
                  <a:pt x="210" y="1276"/>
                </a:lnTo>
                <a:lnTo>
                  <a:pt x="210" y="1276"/>
                </a:lnTo>
                <a:lnTo>
                  <a:pt x="220" y="1291"/>
                </a:lnTo>
                <a:lnTo>
                  <a:pt x="231" y="1307"/>
                </a:lnTo>
                <a:lnTo>
                  <a:pt x="236" y="1313"/>
                </a:lnTo>
                <a:lnTo>
                  <a:pt x="243" y="1317"/>
                </a:lnTo>
                <a:lnTo>
                  <a:pt x="246" y="1320"/>
                </a:lnTo>
                <a:lnTo>
                  <a:pt x="250" y="1320"/>
                </a:lnTo>
                <a:lnTo>
                  <a:pt x="254" y="1321"/>
                </a:lnTo>
                <a:lnTo>
                  <a:pt x="258" y="1320"/>
                </a:lnTo>
                <a:lnTo>
                  <a:pt x="258" y="1320"/>
                </a:lnTo>
                <a:lnTo>
                  <a:pt x="267" y="1317"/>
                </a:lnTo>
                <a:lnTo>
                  <a:pt x="273" y="1315"/>
                </a:lnTo>
                <a:lnTo>
                  <a:pt x="276" y="1313"/>
                </a:lnTo>
                <a:lnTo>
                  <a:pt x="280" y="1309"/>
                </a:lnTo>
                <a:lnTo>
                  <a:pt x="281" y="1304"/>
                </a:lnTo>
                <a:lnTo>
                  <a:pt x="283" y="1299"/>
                </a:lnTo>
                <a:lnTo>
                  <a:pt x="283" y="1286"/>
                </a:lnTo>
                <a:lnTo>
                  <a:pt x="283" y="1286"/>
                </a:lnTo>
                <a:lnTo>
                  <a:pt x="281" y="1231"/>
                </a:lnTo>
                <a:lnTo>
                  <a:pt x="281" y="1215"/>
                </a:lnTo>
                <a:lnTo>
                  <a:pt x="283" y="1201"/>
                </a:lnTo>
                <a:lnTo>
                  <a:pt x="285" y="1189"/>
                </a:lnTo>
                <a:lnTo>
                  <a:pt x="287" y="1180"/>
                </a:lnTo>
                <a:lnTo>
                  <a:pt x="287" y="1180"/>
                </a:lnTo>
                <a:lnTo>
                  <a:pt x="291" y="1175"/>
                </a:lnTo>
                <a:lnTo>
                  <a:pt x="296" y="1171"/>
                </a:lnTo>
                <a:lnTo>
                  <a:pt x="304" y="1165"/>
                </a:lnTo>
                <a:lnTo>
                  <a:pt x="311" y="1159"/>
                </a:lnTo>
                <a:lnTo>
                  <a:pt x="314" y="1155"/>
                </a:lnTo>
                <a:lnTo>
                  <a:pt x="316" y="1151"/>
                </a:lnTo>
                <a:lnTo>
                  <a:pt x="316" y="1151"/>
                </a:lnTo>
                <a:lnTo>
                  <a:pt x="325" y="1127"/>
                </a:lnTo>
                <a:lnTo>
                  <a:pt x="331" y="1108"/>
                </a:lnTo>
                <a:lnTo>
                  <a:pt x="331" y="1108"/>
                </a:lnTo>
                <a:lnTo>
                  <a:pt x="340" y="1068"/>
                </a:lnTo>
                <a:lnTo>
                  <a:pt x="345" y="1041"/>
                </a:lnTo>
                <a:lnTo>
                  <a:pt x="345" y="1030"/>
                </a:lnTo>
                <a:lnTo>
                  <a:pt x="345" y="1021"/>
                </a:lnTo>
                <a:lnTo>
                  <a:pt x="345" y="1021"/>
                </a:lnTo>
                <a:lnTo>
                  <a:pt x="345" y="1014"/>
                </a:lnTo>
                <a:lnTo>
                  <a:pt x="346" y="1003"/>
                </a:lnTo>
                <a:lnTo>
                  <a:pt x="354" y="977"/>
                </a:lnTo>
                <a:lnTo>
                  <a:pt x="361" y="954"/>
                </a:lnTo>
                <a:lnTo>
                  <a:pt x="364" y="944"/>
                </a:lnTo>
                <a:lnTo>
                  <a:pt x="364" y="944"/>
                </a:lnTo>
                <a:lnTo>
                  <a:pt x="367" y="965"/>
                </a:lnTo>
                <a:lnTo>
                  <a:pt x="372" y="1010"/>
                </a:lnTo>
                <a:lnTo>
                  <a:pt x="374" y="1063"/>
                </a:lnTo>
                <a:lnTo>
                  <a:pt x="375" y="1086"/>
                </a:lnTo>
                <a:lnTo>
                  <a:pt x="374" y="1103"/>
                </a:lnTo>
                <a:lnTo>
                  <a:pt x="374" y="1103"/>
                </a:lnTo>
                <a:lnTo>
                  <a:pt x="373" y="1116"/>
                </a:lnTo>
                <a:lnTo>
                  <a:pt x="372" y="1132"/>
                </a:lnTo>
                <a:lnTo>
                  <a:pt x="372" y="1161"/>
                </a:lnTo>
                <a:lnTo>
                  <a:pt x="370" y="1184"/>
                </a:lnTo>
                <a:lnTo>
                  <a:pt x="370" y="1191"/>
                </a:lnTo>
                <a:lnTo>
                  <a:pt x="369" y="1195"/>
                </a:lnTo>
                <a:lnTo>
                  <a:pt x="369" y="1195"/>
                </a:lnTo>
                <a:lnTo>
                  <a:pt x="367" y="1197"/>
                </a:lnTo>
                <a:lnTo>
                  <a:pt x="366" y="1203"/>
                </a:lnTo>
                <a:lnTo>
                  <a:pt x="364" y="1238"/>
                </a:lnTo>
                <a:lnTo>
                  <a:pt x="364" y="1238"/>
                </a:lnTo>
                <a:lnTo>
                  <a:pt x="363" y="1266"/>
                </a:lnTo>
                <a:lnTo>
                  <a:pt x="361" y="1287"/>
                </a:lnTo>
                <a:lnTo>
                  <a:pt x="360" y="1303"/>
                </a:lnTo>
                <a:lnTo>
                  <a:pt x="360" y="1310"/>
                </a:lnTo>
                <a:lnTo>
                  <a:pt x="360" y="1310"/>
                </a:lnTo>
                <a:lnTo>
                  <a:pt x="362" y="1314"/>
                </a:lnTo>
                <a:lnTo>
                  <a:pt x="364" y="1319"/>
                </a:lnTo>
                <a:lnTo>
                  <a:pt x="367" y="1326"/>
                </a:lnTo>
                <a:lnTo>
                  <a:pt x="369" y="1334"/>
                </a:lnTo>
                <a:lnTo>
                  <a:pt x="369" y="1334"/>
                </a:lnTo>
                <a:lnTo>
                  <a:pt x="370" y="1345"/>
                </a:lnTo>
                <a:lnTo>
                  <a:pt x="372" y="1355"/>
                </a:lnTo>
                <a:lnTo>
                  <a:pt x="374" y="1363"/>
                </a:lnTo>
                <a:lnTo>
                  <a:pt x="376" y="1367"/>
                </a:lnTo>
                <a:lnTo>
                  <a:pt x="379" y="1368"/>
                </a:lnTo>
                <a:lnTo>
                  <a:pt x="379" y="1368"/>
                </a:lnTo>
                <a:lnTo>
                  <a:pt x="402" y="1372"/>
                </a:lnTo>
                <a:lnTo>
                  <a:pt x="421" y="1374"/>
                </a:lnTo>
                <a:lnTo>
                  <a:pt x="443" y="1375"/>
                </a:lnTo>
                <a:lnTo>
                  <a:pt x="464" y="1376"/>
                </a:lnTo>
                <a:lnTo>
                  <a:pt x="483" y="1376"/>
                </a:lnTo>
                <a:lnTo>
                  <a:pt x="491" y="1375"/>
                </a:lnTo>
                <a:lnTo>
                  <a:pt x="497" y="1373"/>
                </a:lnTo>
                <a:lnTo>
                  <a:pt x="502" y="1370"/>
                </a:lnTo>
                <a:lnTo>
                  <a:pt x="504" y="1368"/>
                </a:lnTo>
                <a:lnTo>
                  <a:pt x="504" y="1368"/>
                </a:lnTo>
                <a:lnTo>
                  <a:pt x="505" y="1362"/>
                </a:lnTo>
                <a:lnTo>
                  <a:pt x="504" y="1355"/>
                </a:lnTo>
                <a:lnTo>
                  <a:pt x="500" y="1350"/>
                </a:lnTo>
                <a:lnTo>
                  <a:pt x="497" y="1344"/>
                </a:lnTo>
                <a:lnTo>
                  <a:pt x="487" y="1335"/>
                </a:lnTo>
                <a:lnTo>
                  <a:pt x="480" y="1329"/>
                </a:lnTo>
                <a:lnTo>
                  <a:pt x="480" y="1329"/>
                </a:lnTo>
                <a:lnTo>
                  <a:pt x="474" y="1323"/>
                </a:lnTo>
                <a:lnTo>
                  <a:pt x="468" y="1315"/>
                </a:lnTo>
                <a:lnTo>
                  <a:pt x="462" y="1305"/>
                </a:lnTo>
                <a:lnTo>
                  <a:pt x="461" y="1301"/>
                </a:lnTo>
                <a:lnTo>
                  <a:pt x="461" y="1296"/>
                </a:lnTo>
                <a:lnTo>
                  <a:pt x="461" y="1296"/>
                </a:lnTo>
                <a:lnTo>
                  <a:pt x="463" y="1276"/>
                </a:lnTo>
                <a:lnTo>
                  <a:pt x="465" y="1262"/>
                </a:lnTo>
                <a:lnTo>
                  <a:pt x="465" y="1262"/>
                </a:lnTo>
                <a:lnTo>
                  <a:pt x="465" y="1256"/>
                </a:lnTo>
                <a:lnTo>
                  <a:pt x="464" y="1249"/>
                </a:lnTo>
                <a:lnTo>
                  <a:pt x="463" y="1242"/>
                </a:lnTo>
                <a:lnTo>
                  <a:pt x="464" y="1238"/>
                </a:lnTo>
                <a:lnTo>
                  <a:pt x="465" y="1233"/>
                </a:lnTo>
                <a:lnTo>
                  <a:pt x="465" y="1233"/>
                </a:lnTo>
                <a:lnTo>
                  <a:pt x="469" y="1226"/>
                </a:lnTo>
                <a:lnTo>
                  <a:pt x="473" y="1219"/>
                </a:lnTo>
                <a:lnTo>
                  <a:pt x="474" y="1211"/>
                </a:lnTo>
                <a:lnTo>
                  <a:pt x="474" y="1203"/>
                </a:lnTo>
                <a:lnTo>
                  <a:pt x="475" y="1171"/>
                </a:lnTo>
                <a:lnTo>
                  <a:pt x="475" y="1171"/>
                </a:lnTo>
                <a:lnTo>
                  <a:pt x="475" y="1149"/>
                </a:lnTo>
                <a:lnTo>
                  <a:pt x="477" y="1126"/>
                </a:lnTo>
                <a:lnTo>
                  <a:pt x="481" y="1081"/>
                </a:lnTo>
                <a:lnTo>
                  <a:pt x="489" y="1017"/>
                </a:lnTo>
                <a:lnTo>
                  <a:pt x="489" y="1017"/>
                </a:lnTo>
                <a:lnTo>
                  <a:pt x="491" y="994"/>
                </a:lnTo>
                <a:lnTo>
                  <a:pt x="491" y="966"/>
                </a:lnTo>
                <a:lnTo>
                  <a:pt x="492" y="940"/>
                </a:lnTo>
                <a:lnTo>
                  <a:pt x="493" y="929"/>
                </a:lnTo>
                <a:lnTo>
                  <a:pt x="494" y="920"/>
                </a:lnTo>
                <a:lnTo>
                  <a:pt x="494" y="920"/>
                </a:lnTo>
                <a:lnTo>
                  <a:pt x="499" y="891"/>
                </a:lnTo>
                <a:lnTo>
                  <a:pt x="506" y="846"/>
                </a:lnTo>
                <a:lnTo>
                  <a:pt x="512" y="804"/>
                </a:lnTo>
                <a:lnTo>
                  <a:pt x="514" y="790"/>
                </a:lnTo>
                <a:lnTo>
                  <a:pt x="514" y="785"/>
                </a:lnTo>
                <a:lnTo>
                  <a:pt x="514" y="785"/>
                </a:lnTo>
                <a:lnTo>
                  <a:pt x="514" y="787"/>
                </a:lnTo>
                <a:lnTo>
                  <a:pt x="514" y="788"/>
                </a:lnTo>
                <a:lnTo>
                  <a:pt x="517" y="793"/>
                </a:lnTo>
                <a:lnTo>
                  <a:pt x="523" y="800"/>
                </a:lnTo>
                <a:lnTo>
                  <a:pt x="523" y="800"/>
                </a:lnTo>
                <a:lnTo>
                  <a:pt x="521" y="811"/>
                </a:lnTo>
                <a:lnTo>
                  <a:pt x="521" y="819"/>
                </a:lnTo>
                <a:lnTo>
                  <a:pt x="522" y="822"/>
                </a:lnTo>
                <a:lnTo>
                  <a:pt x="523" y="824"/>
                </a:lnTo>
                <a:lnTo>
                  <a:pt x="523" y="824"/>
                </a:lnTo>
                <a:lnTo>
                  <a:pt x="524" y="824"/>
                </a:lnTo>
                <a:lnTo>
                  <a:pt x="526" y="824"/>
                </a:lnTo>
                <a:lnTo>
                  <a:pt x="528" y="820"/>
                </a:lnTo>
                <a:lnTo>
                  <a:pt x="534" y="811"/>
                </a:lnTo>
                <a:lnTo>
                  <a:pt x="539" y="801"/>
                </a:lnTo>
                <a:lnTo>
                  <a:pt x="541" y="799"/>
                </a:lnTo>
                <a:lnTo>
                  <a:pt x="542" y="799"/>
                </a:lnTo>
                <a:lnTo>
                  <a:pt x="542" y="800"/>
                </a:lnTo>
                <a:lnTo>
                  <a:pt x="542" y="800"/>
                </a:lnTo>
                <a:lnTo>
                  <a:pt x="544" y="807"/>
                </a:lnTo>
                <a:lnTo>
                  <a:pt x="544" y="817"/>
                </a:lnTo>
                <a:lnTo>
                  <a:pt x="542" y="834"/>
                </a:lnTo>
                <a:lnTo>
                  <a:pt x="542" y="834"/>
                </a:lnTo>
                <a:lnTo>
                  <a:pt x="541" y="837"/>
                </a:lnTo>
                <a:lnTo>
                  <a:pt x="539" y="841"/>
                </a:lnTo>
                <a:lnTo>
                  <a:pt x="532" y="848"/>
                </a:lnTo>
                <a:lnTo>
                  <a:pt x="527" y="854"/>
                </a:lnTo>
                <a:lnTo>
                  <a:pt x="527" y="856"/>
                </a:lnTo>
                <a:lnTo>
                  <a:pt x="528" y="858"/>
                </a:lnTo>
                <a:lnTo>
                  <a:pt x="528" y="858"/>
                </a:lnTo>
                <a:lnTo>
                  <a:pt x="535" y="858"/>
                </a:lnTo>
                <a:lnTo>
                  <a:pt x="545" y="855"/>
                </a:lnTo>
                <a:lnTo>
                  <a:pt x="554" y="852"/>
                </a:lnTo>
                <a:lnTo>
                  <a:pt x="562" y="848"/>
                </a:lnTo>
                <a:lnTo>
                  <a:pt x="562" y="848"/>
                </a:lnTo>
                <a:lnTo>
                  <a:pt x="564" y="846"/>
                </a:lnTo>
                <a:lnTo>
                  <a:pt x="566" y="841"/>
                </a:lnTo>
                <a:lnTo>
                  <a:pt x="571" y="829"/>
                </a:lnTo>
                <a:lnTo>
                  <a:pt x="576" y="810"/>
                </a:lnTo>
                <a:lnTo>
                  <a:pt x="576" y="810"/>
                </a:lnTo>
                <a:lnTo>
                  <a:pt x="581" y="795"/>
                </a:lnTo>
                <a:lnTo>
                  <a:pt x="581" y="795"/>
                </a:lnTo>
                <a:lnTo>
                  <a:pt x="586" y="791"/>
                </a:lnTo>
                <a:lnTo>
                  <a:pt x="589" y="789"/>
                </a:lnTo>
                <a:lnTo>
                  <a:pt x="591" y="785"/>
                </a:lnTo>
                <a:lnTo>
                  <a:pt x="591" y="785"/>
                </a:lnTo>
                <a:lnTo>
                  <a:pt x="591" y="749"/>
                </a:lnTo>
                <a:lnTo>
                  <a:pt x="591" y="727"/>
                </a:lnTo>
                <a:lnTo>
                  <a:pt x="591" y="713"/>
                </a:lnTo>
                <a:lnTo>
                  <a:pt x="591" y="713"/>
                </a:lnTo>
                <a:lnTo>
                  <a:pt x="591" y="689"/>
                </a:lnTo>
                <a:lnTo>
                  <a:pt x="591" y="642"/>
                </a:lnTo>
                <a:lnTo>
                  <a:pt x="591" y="574"/>
                </a:lnTo>
                <a:lnTo>
                  <a:pt x="591" y="574"/>
                </a:lnTo>
                <a:lnTo>
                  <a:pt x="575" y="503"/>
                </a:lnTo>
                <a:lnTo>
                  <a:pt x="557" y="424"/>
                </a:lnTo>
                <a:lnTo>
                  <a:pt x="557" y="424"/>
                </a:lnTo>
                <a:lnTo>
                  <a:pt x="551" y="404"/>
                </a:lnTo>
                <a:lnTo>
                  <a:pt x="540" y="369"/>
                </a:lnTo>
                <a:lnTo>
                  <a:pt x="523" y="319"/>
                </a:lnTo>
                <a:lnTo>
                  <a:pt x="523" y="319"/>
                </a:lnTo>
                <a:lnTo>
                  <a:pt x="521" y="314"/>
                </a:lnTo>
                <a:lnTo>
                  <a:pt x="517" y="307"/>
                </a:lnTo>
                <a:lnTo>
                  <a:pt x="512" y="299"/>
                </a:lnTo>
                <a:lnTo>
                  <a:pt x="504" y="290"/>
                </a:lnTo>
                <a:lnTo>
                  <a:pt x="504" y="290"/>
                </a:lnTo>
                <a:lnTo>
                  <a:pt x="495" y="280"/>
                </a:lnTo>
                <a:lnTo>
                  <a:pt x="487" y="273"/>
                </a:lnTo>
                <a:lnTo>
                  <a:pt x="479" y="268"/>
                </a:lnTo>
                <a:lnTo>
                  <a:pt x="475" y="267"/>
                </a:lnTo>
                <a:lnTo>
                  <a:pt x="470" y="266"/>
                </a:lnTo>
                <a:lnTo>
                  <a:pt x="470" y="266"/>
                </a:lnTo>
                <a:lnTo>
                  <a:pt x="461" y="264"/>
                </a:lnTo>
                <a:lnTo>
                  <a:pt x="451" y="262"/>
                </a:lnTo>
                <a:lnTo>
                  <a:pt x="443" y="258"/>
                </a:lnTo>
                <a:lnTo>
                  <a:pt x="437" y="256"/>
                </a:lnTo>
                <a:lnTo>
                  <a:pt x="437" y="256"/>
                </a:lnTo>
                <a:lnTo>
                  <a:pt x="429" y="250"/>
                </a:lnTo>
                <a:lnTo>
                  <a:pt x="420" y="240"/>
                </a:lnTo>
                <a:lnTo>
                  <a:pt x="408" y="227"/>
                </a:lnTo>
                <a:lnTo>
                  <a:pt x="408" y="217"/>
                </a:lnTo>
                <a:lnTo>
                  <a:pt x="408" y="217"/>
                </a:lnTo>
                <a:lnTo>
                  <a:pt x="414" y="198"/>
                </a:lnTo>
                <a:lnTo>
                  <a:pt x="420" y="180"/>
                </a:lnTo>
                <a:lnTo>
                  <a:pt x="423" y="172"/>
                </a:lnTo>
                <a:lnTo>
                  <a:pt x="427" y="165"/>
                </a:lnTo>
                <a:lnTo>
                  <a:pt x="427" y="165"/>
                </a:lnTo>
                <a:lnTo>
                  <a:pt x="431" y="157"/>
                </a:lnTo>
                <a:lnTo>
                  <a:pt x="433" y="150"/>
                </a:lnTo>
                <a:lnTo>
                  <a:pt x="437" y="136"/>
                </a:lnTo>
                <a:lnTo>
                  <a:pt x="437" y="124"/>
                </a:lnTo>
                <a:lnTo>
                  <a:pt x="437" y="116"/>
                </a:lnTo>
                <a:lnTo>
                  <a:pt x="437" y="116"/>
                </a:lnTo>
                <a:lnTo>
                  <a:pt x="438" y="110"/>
                </a:lnTo>
                <a:lnTo>
                  <a:pt x="440" y="101"/>
                </a:lnTo>
                <a:lnTo>
                  <a:pt x="440" y="94"/>
                </a:lnTo>
                <a:lnTo>
                  <a:pt x="440" y="86"/>
                </a:lnTo>
                <a:lnTo>
                  <a:pt x="439" y="78"/>
                </a:lnTo>
                <a:lnTo>
                  <a:pt x="437" y="68"/>
                </a:lnTo>
                <a:lnTo>
                  <a:pt x="437" y="68"/>
                </a:lnTo>
                <a:lnTo>
                  <a:pt x="434" y="59"/>
                </a:lnTo>
                <a:lnTo>
                  <a:pt x="432" y="50"/>
                </a:lnTo>
                <a:lnTo>
                  <a:pt x="429" y="36"/>
                </a:lnTo>
                <a:lnTo>
                  <a:pt x="427" y="25"/>
                </a:lnTo>
                <a:lnTo>
                  <a:pt x="424" y="20"/>
                </a:lnTo>
                <a:lnTo>
                  <a:pt x="422" y="15"/>
                </a:lnTo>
                <a:lnTo>
                  <a:pt x="422" y="15"/>
                </a:lnTo>
                <a:lnTo>
                  <a:pt x="418" y="12"/>
                </a:lnTo>
                <a:lnTo>
                  <a:pt x="414" y="9"/>
                </a:lnTo>
                <a:lnTo>
                  <a:pt x="404" y="7"/>
                </a:lnTo>
                <a:lnTo>
                  <a:pt x="397" y="7"/>
                </a:lnTo>
                <a:lnTo>
                  <a:pt x="394" y="7"/>
                </a:lnTo>
                <a:lnTo>
                  <a:pt x="393" y="6"/>
                </a:lnTo>
                <a:lnTo>
                  <a:pt x="393" y="6"/>
                </a:lnTo>
                <a:lnTo>
                  <a:pt x="391" y="5"/>
                </a:lnTo>
                <a:lnTo>
                  <a:pt x="387" y="3"/>
                </a:lnTo>
                <a:lnTo>
                  <a:pt x="374" y="1"/>
                </a:lnTo>
                <a:lnTo>
                  <a:pt x="374" y="1"/>
                </a:lnTo>
                <a:lnTo>
                  <a:pt x="367" y="1"/>
                </a:lnTo>
                <a:lnTo>
                  <a:pt x="361" y="1"/>
                </a:lnTo>
                <a:lnTo>
                  <a:pt x="356" y="1"/>
                </a:lnTo>
                <a:lnTo>
                  <a:pt x="350" y="1"/>
                </a:lnTo>
                <a:lnTo>
                  <a:pt x="350" y="1"/>
                </a:lnTo>
                <a:lnTo>
                  <a:pt x="338" y="1"/>
                </a:lnTo>
                <a:lnTo>
                  <a:pt x="326" y="1"/>
                </a:lnTo>
                <a:lnTo>
                  <a:pt x="326" y="1"/>
                </a:lnTo>
                <a:lnTo>
                  <a:pt x="321" y="1"/>
                </a:lnTo>
                <a:lnTo>
                  <a:pt x="319" y="0"/>
                </a:lnTo>
                <a:lnTo>
                  <a:pt x="315" y="0"/>
                </a:lnTo>
                <a:lnTo>
                  <a:pt x="311" y="1"/>
                </a:lnTo>
                <a:lnTo>
                  <a:pt x="311" y="1"/>
                </a:lnTo>
                <a:lnTo>
                  <a:pt x="297" y="11"/>
                </a:lnTo>
                <a:lnTo>
                  <a:pt x="297" y="11"/>
                </a:lnTo>
                <a:lnTo>
                  <a:pt x="295" y="13"/>
                </a:lnTo>
                <a:lnTo>
                  <a:pt x="295" y="14"/>
                </a:lnTo>
                <a:lnTo>
                  <a:pt x="295" y="17"/>
                </a:lnTo>
                <a:lnTo>
                  <a:pt x="292" y="20"/>
                </a:lnTo>
                <a:lnTo>
                  <a:pt x="292" y="20"/>
                </a:lnTo>
                <a:lnTo>
                  <a:pt x="289" y="25"/>
                </a:lnTo>
                <a:lnTo>
                  <a:pt x="287" y="29"/>
                </a:lnTo>
                <a:lnTo>
                  <a:pt x="283" y="39"/>
                </a:lnTo>
                <a:lnTo>
                  <a:pt x="283" y="39"/>
                </a:lnTo>
                <a:lnTo>
                  <a:pt x="280" y="45"/>
                </a:lnTo>
                <a:lnTo>
                  <a:pt x="279" y="51"/>
                </a:lnTo>
                <a:lnTo>
                  <a:pt x="278" y="63"/>
                </a:lnTo>
                <a:lnTo>
                  <a:pt x="278" y="63"/>
                </a:lnTo>
                <a:lnTo>
                  <a:pt x="276" y="69"/>
                </a:lnTo>
                <a:lnTo>
                  <a:pt x="275" y="73"/>
                </a:lnTo>
                <a:lnTo>
                  <a:pt x="275" y="77"/>
                </a:lnTo>
                <a:lnTo>
                  <a:pt x="278" y="83"/>
                </a:lnTo>
                <a:lnTo>
                  <a:pt x="278" y="83"/>
                </a:lnTo>
                <a:lnTo>
                  <a:pt x="280" y="94"/>
                </a:lnTo>
                <a:lnTo>
                  <a:pt x="283" y="106"/>
                </a:lnTo>
                <a:lnTo>
                  <a:pt x="283" y="121"/>
                </a:lnTo>
                <a:lnTo>
                  <a:pt x="283" y="121"/>
                </a:lnTo>
                <a:lnTo>
                  <a:pt x="280" y="121"/>
                </a:lnTo>
                <a:lnTo>
                  <a:pt x="276" y="122"/>
                </a:lnTo>
                <a:lnTo>
                  <a:pt x="275" y="124"/>
                </a:lnTo>
                <a:lnTo>
                  <a:pt x="273" y="125"/>
                </a:lnTo>
                <a:lnTo>
                  <a:pt x="273" y="127"/>
                </a:lnTo>
                <a:lnTo>
                  <a:pt x="273" y="131"/>
                </a:lnTo>
                <a:lnTo>
                  <a:pt x="273" y="131"/>
                </a:lnTo>
                <a:lnTo>
                  <a:pt x="275" y="140"/>
                </a:lnTo>
                <a:lnTo>
                  <a:pt x="280" y="149"/>
                </a:lnTo>
                <a:lnTo>
                  <a:pt x="284" y="157"/>
                </a:lnTo>
                <a:lnTo>
                  <a:pt x="286" y="159"/>
                </a:lnTo>
                <a:lnTo>
                  <a:pt x="287" y="160"/>
                </a:lnTo>
                <a:lnTo>
                  <a:pt x="287" y="160"/>
                </a:lnTo>
                <a:lnTo>
                  <a:pt x="291" y="161"/>
                </a:lnTo>
                <a:lnTo>
                  <a:pt x="293" y="162"/>
                </a:lnTo>
                <a:lnTo>
                  <a:pt x="297" y="165"/>
                </a:lnTo>
                <a:lnTo>
                  <a:pt x="307" y="19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1">
            <a:extLst>
              <a:ext uri="{FF2B5EF4-FFF2-40B4-BE49-F238E27FC236}">
                <a16:creationId xmlns:a16="http://schemas.microsoft.com/office/drawing/2014/main" id="{344D6E5D-14B5-4B78-A03A-7DD7F2B7F711}"/>
              </a:ext>
            </a:extLst>
          </p:cNvPr>
          <p:cNvSpPr>
            <a:spLocks/>
          </p:cNvSpPr>
          <p:nvPr/>
        </p:nvSpPr>
        <p:spPr bwMode="auto">
          <a:xfrm>
            <a:off x="8396942" y="700005"/>
            <a:ext cx="585042" cy="1761567"/>
          </a:xfrm>
          <a:custGeom>
            <a:avLst/>
            <a:gdLst>
              <a:gd name="T0" fmla="*/ 292 w 545"/>
              <a:gd name="T1" fmla="*/ 1 h 1641"/>
              <a:gd name="T2" fmla="*/ 253 w 545"/>
              <a:gd name="T3" fmla="*/ 5 h 1641"/>
              <a:gd name="T4" fmla="*/ 221 w 545"/>
              <a:gd name="T5" fmla="*/ 23 h 1641"/>
              <a:gd name="T6" fmla="*/ 195 w 545"/>
              <a:gd name="T7" fmla="*/ 50 h 1641"/>
              <a:gd name="T8" fmla="*/ 187 w 545"/>
              <a:gd name="T9" fmla="*/ 107 h 1641"/>
              <a:gd name="T10" fmla="*/ 198 w 545"/>
              <a:gd name="T11" fmla="*/ 140 h 1641"/>
              <a:gd name="T12" fmla="*/ 207 w 545"/>
              <a:gd name="T13" fmla="*/ 159 h 1641"/>
              <a:gd name="T14" fmla="*/ 216 w 545"/>
              <a:gd name="T15" fmla="*/ 173 h 1641"/>
              <a:gd name="T16" fmla="*/ 205 w 545"/>
              <a:gd name="T17" fmla="*/ 208 h 1641"/>
              <a:gd name="T18" fmla="*/ 97 w 545"/>
              <a:gd name="T19" fmla="*/ 250 h 1641"/>
              <a:gd name="T20" fmla="*/ 75 w 545"/>
              <a:gd name="T21" fmla="*/ 255 h 1641"/>
              <a:gd name="T22" fmla="*/ 29 w 545"/>
              <a:gd name="T23" fmla="*/ 316 h 1641"/>
              <a:gd name="T24" fmla="*/ 26 w 545"/>
              <a:gd name="T25" fmla="*/ 814 h 1641"/>
              <a:gd name="T26" fmla="*/ 102 w 545"/>
              <a:gd name="T27" fmla="*/ 1022 h 1641"/>
              <a:gd name="T28" fmla="*/ 107 w 545"/>
              <a:gd name="T29" fmla="*/ 1123 h 1641"/>
              <a:gd name="T30" fmla="*/ 122 w 545"/>
              <a:gd name="T31" fmla="*/ 1349 h 1641"/>
              <a:gd name="T32" fmla="*/ 115 w 545"/>
              <a:gd name="T33" fmla="*/ 1372 h 1641"/>
              <a:gd name="T34" fmla="*/ 125 w 545"/>
              <a:gd name="T35" fmla="*/ 1448 h 1641"/>
              <a:gd name="T36" fmla="*/ 138 w 545"/>
              <a:gd name="T37" fmla="*/ 1497 h 1641"/>
              <a:gd name="T38" fmla="*/ 118 w 545"/>
              <a:gd name="T39" fmla="*/ 1579 h 1641"/>
              <a:gd name="T40" fmla="*/ 122 w 545"/>
              <a:gd name="T41" fmla="*/ 1597 h 1641"/>
              <a:gd name="T42" fmla="*/ 153 w 545"/>
              <a:gd name="T43" fmla="*/ 1599 h 1641"/>
              <a:gd name="T44" fmla="*/ 202 w 545"/>
              <a:gd name="T45" fmla="*/ 1589 h 1641"/>
              <a:gd name="T46" fmla="*/ 212 w 545"/>
              <a:gd name="T47" fmla="*/ 1577 h 1641"/>
              <a:gd name="T48" fmla="*/ 207 w 545"/>
              <a:gd name="T49" fmla="*/ 1553 h 1641"/>
              <a:gd name="T50" fmla="*/ 213 w 545"/>
              <a:gd name="T51" fmla="*/ 1540 h 1641"/>
              <a:gd name="T52" fmla="*/ 225 w 545"/>
              <a:gd name="T53" fmla="*/ 1522 h 1641"/>
              <a:gd name="T54" fmla="*/ 221 w 545"/>
              <a:gd name="T55" fmla="*/ 1468 h 1641"/>
              <a:gd name="T56" fmla="*/ 227 w 545"/>
              <a:gd name="T57" fmla="*/ 1375 h 1641"/>
              <a:gd name="T58" fmla="*/ 221 w 545"/>
              <a:gd name="T59" fmla="*/ 1317 h 1641"/>
              <a:gd name="T60" fmla="*/ 217 w 545"/>
              <a:gd name="T61" fmla="*/ 1194 h 1641"/>
              <a:gd name="T62" fmla="*/ 225 w 545"/>
              <a:gd name="T63" fmla="*/ 1174 h 1641"/>
              <a:gd name="T64" fmla="*/ 251 w 545"/>
              <a:gd name="T65" fmla="*/ 971 h 1641"/>
              <a:gd name="T66" fmla="*/ 251 w 545"/>
              <a:gd name="T67" fmla="*/ 1385 h 1641"/>
              <a:gd name="T68" fmla="*/ 247 w 545"/>
              <a:gd name="T69" fmla="*/ 1517 h 1641"/>
              <a:gd name="T70" fmla="*/ 248 w 545"/>
              <a:gd name="T71" fmla="*/ 1611 h 1641"/>
              <a:gd name="T72" fmla="*/ 253 w 545"/>
              <a:gd name="T73" fmla="*/ 1632 h 1641"/>
              <a:gd name="T74" fmla="*/ 278 w 545"/>
              <a:gd name="T75" fmla="*/ 1639 h 1641"/>
              <a:gd name="T76" fmla="*/ 307 w 545"/>
              <a:gd name="T77" fmla="*/ 1638 h 1641"/>
              <a:gd name="T78" fmla="*/ 343 w 545"/>
              <a:gd name="T79" fmla="*/ 1623 h 1641"/>
              <a:gd name="T80" fmla="*/ 351 w 545"/>
              <a:gd name="T81" fmla="*/ 1593 h 1641"/>
              <a:gd name="T82" fmla="*/ 337 w 545"/>
              <a:gd name="T83" fmla="*/ 1571 h 1641"/>
              <a:gd name="T84" fmla="*/ 333 w 545"/>
              <a:gd name="T85" fmla="*/ 1496 h 1641"/>
              <a:gd name="T86" fmla="*/ 342 w 545"/>
              <a:gd name="T87" fmla="*/ 1441 h 1641"/>
              <a:gd name="T88" fmla="*/ 356 w 545"/>
              <a:gd name="T89" fmla="*/ 1160 h 1641"/>
              <a:gd name="T90" fmla="*/ 439 w 545"/>
              <a:gd name="T91" fmla="*/ 726 h 1641"/>
              <a:gd name="T92" fmla="*/ 485 w 545"/>
              <a:gd name="T93" fmla="*/ 872 h 1641"/>
              <a:gd name="T94" fmla="*/ 496 w 545"/>
              <a:gd name="T95" fmla="*/ 898 h 1641"/>
              <a:gd name="T96" fmla="*/ 505 w 545"/>
              <a:gd name="T97" fmla="*/ 911 h 1641"/>
              <a:gd name="T98" fmla="*/ 523 w 545"/>
              <a:gd name="T99" fmla="*/ 909 h 1641"/>
              <a:gd name="T100" fmla="*/ 538 w 545"/>
              <a:gd name="T101" fmla="*/ 894 h 1641"/>
              <a:gd name="T102" fmla="*/ 545 w 545"/>
              <a:gd name="T103" fmla="*/ 829 h 1641"/>
              <a:gd name="T104" fmla="*/ 469 w 545"/>
              <a:gd name="T105" fmla="*/ 281 h 1641"/>
              <a:gd name="T106" fmla="*/ 318 w 545"/>
              <a:gd name="T107" fmla="*/ 210 h 1641"/>
              <a:gd name="T108" fmla="*/ 318 w 545"/>
              <a:gd name="T109" fmla="*/ 192 h 1641"/>
              <a:gd name="T110" fmla="*/ 333 w 545"/>
              <a:gd name="T111" fmla="*/ 188 h 1641"/>
              <a:gd name="T112" fmla="*/ 356 w 545"/>
              <a:gd name="T113" fmla="*/ 113 h 1641"/>
              <a:gd name="T114" fmla="*/ 360 w 545"/>
              <a:gd name="T115" fmla="*/ 75 h 1641"/>
              <a:gd name="T116" fmla="*/ 346 w 545"/>
              <a:gd name="T117" fmla="*/ 45 h 16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45" h="1641">
                <a:moveTo>
                  <a:pt x="307" y="5"/>
                </a:moveTo>
                <a:lnTo>
                  <a:pt x="307" y="5"/>
                </a:lnTo>
                <a:lnTo>
                  <a:pt x="303" y="4"/>
                </a:lnTo>
                <a:lnTo>
                  <a:pt x="292" y="1"/>
                </a:lnTo>
                <a:lnTo>
                  <a:pt x="284" y="0"/>
                </a:lnTo>
                <a:lnTo>
                  <a:pt x="275" y="1"/>
                </a:lnTo>
                <a:lnTo>
                  <a:pt x="265" y="2"/>
                </a:lnTo>
                <a:lnTo>
                  <a:pt x="253" y="5"/>
                </a:lnTo>
                <a:lnTo>
                  <a:pt x="253" y="5"/>
                </a:lnTo>
                <a:lnTo>
                  <a:pt x="242" y="9"/>
                </a:lnTo>
                <a:lnTo>
                  <a:pt x="231" y="15"/>
                </a:lnTo>
                <a:lnTo>
                  <a:pt x="221" y="23"/>
                </a:lnTo>
                <a:lnTo>
                  <a:pt x="213" y="31"/>
                </a:lnTo>
                <a:lnTo>
                  <a:pt x="200" y="44"/>
                </a:lnTo>
                <a:lnTo>
                  <a:pt x="195" y="50"/>
                </a:lnTo>
                <a:lnTo>
                  <a:pt x="195" y="50"/>
                </a:lnTo>
                <a:lnTo>
                  <a:pt x="191" y="75"/>
                </a:lnTo>
                <a:lnTo>
                  <a:pt x="186" y="100"/>
                </a:lnTo>
                <a:lnTo>
                  <a:pt x="186" y="100"/>
                </a:lnTo>
                <a:lnTo>
                  <a:pt x="187" y="107"/>
                </a:lnTo>
                <a:lnTo>
                  <a:pt x="193" y="120"/>
                </a:lnTo>
                <a:lnTo>
                  <a:pt x="199" y="137"/>
                </a:lnTo>
                <a:lnTo>
                  <a:pt x="199" y="137"/>
                </a:lnTo>
                <a:lnTo>
                  <a:pt x="198" y="140"/>
                </a:lnTo>
                <a:lnTo>
                  <a:pt x="198" y="143"/>
                </a:lnTo>
                <a:lnTo>
                  <a:pt x="199" y="146"/>
                </a:lnTo>
                <a:lnTo>
                  <a:pt x="199" y="146"/>
                </a:lnTo>
                <a:lnTo>
                  <a:pt x="207" y="159"/>
                </a:lnTo>
                <a:lnTo>
                  <a:pt x="212" y="165"/>
                </a:lnTo>
                <a:lnTo>
                  <a:pt x="214" y="169"/>
                </a:lnTo>
                <a:lnTo>
                  <a:pt x="214" y="169"/>
                </a:lnTo>
                <a:lnTo>
                  <a:pt x="216" y="173"/>
                </a:lnTo>
                <a:lnTo>
                  <a:pt x="214" y="180"/>
                </a:lnTo>
                <a:lnTo>
                  <a:pt x="212" y="195"/>
                </a:lnTo>
                <a:lnTo>
                  <a:pt x="212" y="195"/>
                </a:lnTo>
                <a:lnTo>
                  <a:pt x="205" y="208"/>
                </a:lnTo>
                <a:lnTo>
                  <a:pt x="199" y="219"/>
                </a:lnTo>
                <a:lnTo>
                  <a:pt x="199" y="219"/>
                </a:lnTo>
                <a:lnTo>
                  <a:pt x="140" y="239"/>
                </a:lnTo>
                <a:lnTo>
                  <a:pt x="97" y="250"/>
                </a:lnTo>
                <a:lnTo>
                  <a:pt x="83" y="254"/>
                </a:lnTo>
                <a:lnTo>
                  <a:pt x="76" y="255"/>
                </a:lnTo>
                <a:lnTo>
                  <a:pt x="76" y="255"/>
                </a:lnTo>
                <a:lnTo>
                  <a:pt x="75" y="255"/>
                </a:lnTo>
                <a:lnTo>
                  <a:pt x="71" y="257"/>
                </a:lnTo>
                <a:lnTo>
                  <a:pt x="61" y="262"/>
                </a:lnTo>
                <a:lnTo>
                  <a:pt x="48" y="271"/>
                </a:lnTo>
                <a:lnTo>
                  <a:pt x="29" y="316"/>
                </a:lnTo>
                <a:lnTo>
                  <a:pt x="22" y="480"/>
                </a:lnTo>
                <a:lnTo>
                  <a:pt x="0" y="682"/>
                </a:lnTo>
                <a:lnTo>
                  <a:pt x="0" y="715"/>
                </a:lnTo>
                <a:lnTo>
                  <a:pt x="26" y="814"/>
                </a:lnTo>
                <a:lnTo>
                  <a:pt x="39" y="814"/>
                </a:lnTo>
                <a:lnTo>
                  <a:pt x="48" y="855"/>
                </a:lnTo>
                <a:lnTo>
                  <a:pt x="61" y="855"/>
                </a:lnTo>
                <a:lnTo>
                  <a:pt x="102" y="1022"/>
                </a:lnTo>
                <a:lnTo>
                  <a:pt x="113" y="1092"/>
                </a:lnTo>
                <a:lnTo>
                  <a:pt x="113" y="1109"/>
                </a:lnTo>
                <a:lnTo>
                  <a:pt x="113" y="1109"/>
                </a:lnTo>
                <a:lnTo>
                  <a:pt x="107" y="1123"/>
                </a:lnTo>
                <a:lnTo>
                  <a:pt x="104" y="1135"/>
                </a:lnTo>
                <a:lnTo>
                  <a:pt x="102" y="1144"/>
                </a:lnTo>
                <a:lnTo>
                  <a:pt x="102" y="1144"/>
                </a:lnTo>
                <a:lnTo>
                  <a:pt x="122" y="1349"/>
                </a:lnTo>
                <a:lnTo>
                  <a:pt x="122" y="1349"/>
                </a:lnTo>
                <a:lnTo>
                  <a:pt x="119" y="1357"/>
                </a:lnTo>
                <a:lnTo>
                  <a:pt x="116" y="1363"/>
                </a:lnTo>
                <a:lnTo>
                  <a:pt x="115" y="1372"/>
                </a:lnTo>
                <a:lnTo>
                  <a:pt x="115" y="1372"/>
                </a:lnTo>
                <a:lnTo>
                  <a:pt x="116" y="1388"/>
                </a:lnTo>
                <a:lnTo>
                  <a:pt x="120" y="1415"/>
                </a:lnTo>
                <a:lnTo>
                  <a:pt x="125" y="1448"/>
                </a:lnTo>
                <a:lnTo>
                  <a:pt x="132" y="1478"/>
                </a:lnTo>
                <a:lnTo>
                  <a:pt x="132" y="1494"/>
                </a:lnTo>
                <a:lnTo>
                  <a:pt x="138" y="1497"/>
                </a:lnTo>
                <a:lnTo>
                  <a:pt x="138" y="1497"/>
                </a:lnTo>
                <a:lnTo>
                  <a:pt x="133" y="1512"/>
                </a:lnTo>
                <a:lnTo>
                  <a:pt x="124" y="1544"/>
                </a:lnTo>
                <a:lnTo>
                  <a:pt x="120" y="1562"/>
                </a:lnTo>
                <a:lnTo>
                  <a:pt x="118" y="1579"/>
                </a:lnTo>
                <a:lnTo>
                  <a:pt x="118" y="1585"/>
                </a:lnTo>
                <a:lnTo>
                  <a:pt x="118" y="1590"/>
                </a:lnTo>
                <a:lnTo>
                  <a:pt x="119" y="1594"/>
                </a:lnTo>
                <a:lnTo>
                  <a:pt x="122" y="1597"/>
                </a:lnTo>
                <a:lnTo>
                  <a:pt x="122" y="1597"/>
                </a:lnTo>
                <a:lnTo>
                  <a:pt x="129" y="1598"/>
                </a:lnTo>
                <a:lnTo>
                  <a:pt x="141" y="1599"/>
                </a:lnTo>
                <a:lnTo>
                  <a:pt x="153" y="1599"/>
                </a:lnTo>
                <a:lnTo>
                  <a:pt x="167" y="1598"/>
                </a:lnTo>
                <a:lnTo>
                  <a:pt x="180" y="1597"/>
                </a:lnTo>
                <a:lnTo>
                  <a:pt x="193" y="1593"/>
                </a:lnTo>
                <a:lnTo>
                  <a:pt x="202" y="1589"/>
                </a:lnTo>
                <a:lnTo>
                  <a:pt x="205" y="1587"/>
                </a:lnTo>
                <a:lnTo>
                  <a:pt x="208" y="1584"/>
                </a:lnTo>
                <a:lnTo>
                  <a:pt x="208" y="1584"/>
                </a:lnTo>
                <a:lnTo>
                  <a:pt x="212" y="1577"/>
                </a:lnTo>
                <a:lnTo>
                  <a:pt x="212" y="1572"/>
                </a:lnTo>
                <a:lnTo>
                  <a:pt x="212" y="1567"/>
                </a:lnTo>
                <a:lnTo>
                  <a:pt x="211" y="1562"/>
                </a:lnTo>
                <a:lnTo>
                  <a:pt x="207" y="1553"/>
                </a:lnTo>
                <a:lnTo>
                  <a:pt x="207" y="1549"/>
                </a:lnTo>
                <a:lnTo>
                  <a:pt x="208" y="1545"/>
                </a:lnTo>
                <a:lnTo>
                  <a:pt x="208" y="1545"/>
                </a:lnTo>
                <a:lnTo>
                  <a:pt x="213" y="1540"/>
                </a:lnTo>
                <a:lnTo>
                  <a:pt x="217" y="1536"/>
                </a:lnTo>
                <a:lnTo>
                  <a:pt x="221" y="1531"/>
                </a:lnTo>
                <a:lnTo>
                  <a:pt x="225" y="1522"/>
                </a:lnTo>
                <a:lnTo>
                  <a:pt x="225" y="1522"/>
                </a:lnTo>
                <a:lnTo>
                  <a:pt x="226" y="1516"/>
                </a:lnTo>
                <a:lnTo>
                  <a:pt x="226" y="1508"/>
                </a:lnTo>
                <a:lnTo>
                  <a:pt x="225" y="1491"/>
                </a:lnTo>
                <a:lnTo>
                  <a:pt x="221" y="1468"/>
                </a:lnTo>
                <a:lnTo>
                  <a:pt x="221" y="1468"/>
                </a:lnTo>
                <a:lnTo>
                  <a:pt x="225" y="1427"/>
                </a:lnTo>
                <a:lnTo>
                  <a:pt x="226" y="1397"/>
                </a:lnTo>
                <a:lnTo>
                  <a:pt x="227" y="1375"/>
                </a:lnTo>
                <a:lnTo>
                  <a:pt x="227" y="1375"/>
                </a:lnTo>
                <a:lnTo>
                  <a:pt x="226" y="1358"/>
                </a:lnTo>
                <a:lnTo>
                  <a:pt x="225" y="1340"/>
                </a:lnTo>
                <a:lnTo>
                  <a:pt x="221" y="1317"/>
                </a:lnTo>
                <a:lnTo>
                  <a:pt x="221" y="1317"/>
                </a:lnTo>
                <a:lnTo>
                  <a:pt x="218" y="1252"/>
                </a:lnTo>
                <a:lnTo>
                  <a:pt x="217" y="1209"/>
                </a:lnTo>
                <a:lnTo>
                  <a:pt x="217" y="1194"/>
                </a:lnTo>
                <a:lnTo>
                  <a:pt x="218" y="1189"/>
                </a:lnTo>
                <a:lnTo>
                  <a:pt x="218" y="1189"/>
                </a:lnTo>
                <a:lnTo>
                  <a:pt x="221" y="1184"/>
                </a:lnTo>
                <a:lnTo>
                  <a:pt x="225" y="1174"/>
                </a:lnTo>
                <a:lnTo>
                  <a:pt x="231" y="1160"/>
                </a:lnTo>
                <a:lnTo>
                  <a:pt x="238" y="1019"/>
                </a:lnTo>
                <a:lnTo>
                  <a:pt x="251" y="971"/>
                </a:lnTo>
                <a:lnTo>
                  <a:pt x="251" y="971"/>
                </a:lnTo>
                <a:lnTo>
                  <a:pt x="253" y="1060"/>
                </a:lnTo>
                <a:lnTo>
                  <a:pt x="253" y="1060"/>
                </a:lnTo>
                <a:lnTo>
                  <a:pt x="251" y="1241"/>
                </a:lnTo>
                <a:lnTo>
                  <a:pt x="251" y="1385"/>
                </a:lnTo>
                <a:lnTo>
                  <a:pt x="251" y="1433"/>
                </a:lnTo>
                <a:lnTo>
                  <a:pt x="251" y="1433"/>
                </a:lnTo>
                <a:lnTo>
                  <a:pt x="247" y="1517"/>
                </a:lnTo>
                <a:lnTo>
                  <a:pt x="247" y="1517"/>
                </a:lnTo>
                <a:lnTo>
                  <a:pt x="244" y="1580"/>
                </a:lnTo>
                <a:lnTo>
                  <a:pt x="247" y="1597"/>
                </a:lnTo>
                <a:lnTo>
                  <a:pt x="247" y="1597"/>
                </a:lnTo>
                <a:lnTo>
                  <a:pt x="248" y="1611"/>
                </a:lnTo>
                <a:lnTo>
                  <a:pt x="249" y="1623"/>
                </a:lnTo>
                <a:lnTo>
                  <a:pt x="251" y="1628"/>
                </a:lnTo>
                <a:lnTo>
                  <a:pt x="253" y="1632"/>
                </a:lnTo>
                <a:lnTo>
                  <a:pt x="253" y="1632"/>
                </a:lnTo>
                <a:lnTo>
                  <a:pt x="257" y="1634"/>
                </a:lnTo>
                <a:lnTo>
                  <a:pt x="262" y="1637"/>
                </a:lnTo>
                <a:lnTo>
                  <a:pt x="270" y="1638"/>
                </a:lnTo>
                <a:lnTo>
                  <a:pt x="278" y="1639"/>
                </a:lnTo>
                <a:lnTo>
                  <a:pt x="294" y="1641"/>
                </a:lnTo>
                <a:lnTo>
                  <a:pt x="302" y="1639"/>
                </a:lnTo>
                <a:lnTo>
                  <a:pt x="307" y="1638"/>
                </a:lnTo>
                <a:lnTo>
                  <a:pt x="307" y="1638"/>
                </a:lnTo>
                <a:lnTo>
                  <a:pt x="328" y="1632"/>
                </a:lnTo>
                <a:lnTo>
                  <a:pt x="337" y="1628"/>
                </a:lnTo>
                <a:lnTo>
                  <a:pt x="340" y="1625"/>
                </a:lnTo>
                <a:lnTo>
                  <a:pt x="343" y="1623"/>
                </a:lnTo>
                <a:lnTo>
                  <a:pt x="343" y="1623"/>
                </a:lnTo>
                <a:lnTo>
                  <a:pt x="347" y="1614"/>
                </a:lnTo>
                <a:lnTo>
                  <a:pt x="350" y="1602"/>
                </a:lnTo>
                <a:lnTo>
                  <a:pt x="351" y="1593"/>
                </a:lnTo>
                <a:lnTo>
                  <a:pt x="351" y="1589"/>
                </a:lnTo>
                <a:lnTo>
                  <a:pt x="350" y="1587"/>
                </a:lnTo>
                <a:lnTo>
                  <a:pt x="350" y="1587"/>
                </a:lnTo>
                <a:lnTo>
                  <a:pt x="337" y="1571"/>
                </a:lnTo>
                <a:lnTo>
                  <a:pt x="327" y="1558"/>
                </a:lnTo>
                <a:lnTo>
                  <a:pt x="327" y="1513"/>
                </a:lnTo>
                <a:lnTo>
                  <a:pt x="327" y="1513"/>
                </a:lnTo>
                <a:lnTo>
                  <a:pt x="333" y="1496"/>
                </a:lnTo>
                <a:lnTo>
                  <a:pt x="338" y="1483"/>
                </a:lnTo>
                <a:lnTo>
                  <a:pt x="340" y="1474"/>
                </a:lnTo>
                <a:lnTo>
                  <a:pt x="340" y="1474"/>
                </a:lnTo>
                <a:lnTo>
                  <a:pt x="342" y="1441"/>
                </a:lnTo>
                <a:lnTo>
                  <a:pt x="346" y="1410"/>
                </a:lnTo>
                <a:lnTo>
                  <a:pt x="346" y="1410"/>
                </a:lnTo>
                <a:lnTo>
                  <a:pt x="365" y="1343"/>
                </a:lnTo>
                <a:lnTo>
                  <a:pt x="356" y="1160"/>
                </a:lnTo>
                <a:lnTo>
                  <a:pt x="404" y="989"/>
                </a:lnTo>
                <a:lnTo>
                  <a:pt x="417" y="913"/>
                </a:lnTo>
                <a:lnTo>
                  <a:pt x="439" y="900"/>
                </a:lnTo>
                <a:lnTo>
                  <a:pt x="439" y="726"/>
                </a:lnTo>
                <a:lnTo>
                  <a:pt x="462" y="853"/>
                </a:lnTo>
                <a:lnTo>
                  <a:pt x="482" y="855"/>
                </a:lnTo>
                <a:lnTo>
                  <a:pt x="482" y="855"/>
                </a:lnTo>
                <a:lnTo>
                  <a:pt x="485" y="872"/>
                </a:lnTo>
                <a:lnTo>
                  <a:pt x="488" y="885"/>
                </a:lnTo>
                <a:lnTo>
                  <a:pt x="491" y="890"/>
                </a:lnTo>
                <a:lnTo>
                  <a:pt x="491" y="890"/>
                </a:lnTo>
                <a:lnTo>
                  <a:pt x="496" y="898"/>
                </a:lnTo>
                <a:lnTo>
                  <a:pt x="500" y="903"/>
                </a:lnTo>
                <a:lnTo>
                  <a:pt x="500" y="903"/>
                </a:lnTo>
                <a:lnTo>
                  <a:pt x="501" y="905"/>
                </a:lnTo>
                <a:lnTo>
                  <a:pt x="505" y="911"/>
                </a:lnTo>
                <a:lnTo>
                  <a:pt x="507" y="912"/>
                </a:lnTo>
                <a:lnTo>
                  <a:pt x="512" y="913"/>
                </a:lnTo>
                <a:lnTo>
                  <a:pt x="516" y="912"/>
                </a:lnTo>
                <a:lnTo>
                  <a:pt x="523" y="909"/>
                </a:lnTo>
                <a:lnTo>
                  <a:pt x="523" y="909"/>
                </a:lnTo>
                <a:lnTo>
                  <a:pt x="528" y="905"/>
                </a:lnTo>
                <a:lnTo>
                  <a:pt x="533" y="902"/>
                </a:lnTo>
                <a:lnTo>
                  <a:pt x="538" y="894"/>
                </a:lnTo>
                <a:lnTo>
                  <a:pt x="541" y="886"/>
                </a:lnTo>
                <a:lnTo>
                  <a:pt x="542" y="883"/>
                </a:lnTo>
                <a:lnTo>
                  <a:pt x="536" y="846"/>
                </a:lnTo>
                <a:lnTo>
                  <a:pt x="545" y="829"/>
                </a:lnTo>
                <a:lnTo>
                  <a:pt x="516" y="467"/>
                </a:lnTo>
                <a:lnTo>
                  <a:pt x="493" y="370"/>
                </a:lnTo>
                <a:lnTo>
                  <a:pt x="482" y="294"/>
                </a:lnTo>
                <a:lnTo>
                  <a:pt x="469" y="281"/>
                </a:lnTo>
                <a:lnTo>
                  <a:pt x="391" y="249"/>
                </a:lnTo>
                <a:lnTo>
                  <a:pt x="331" y="223"/>
                </a:lnTo>
                <a:lnTo>
                  <a:pt x="318" y="210"/>
                </a:lnTo>
                <a:lnTo>
                  <a:pt x="318" y="210"/>
                </a:lnTo>
                <a:lnTo>
                  <a:pt x="318" y="204"/>
                </a:lnTo>
                <a:lnTo>
                  <a:pt x="318" y="195"/>
                </a:lnTo>
                <a:lnTo>
                  <a:pt x="318" y="195"/>
                </a:lnTo>
                <a:lnTo>
                  <a:pt x="318" y="192"/>
                </a:lnTo>
                <a:lnTo>
                  <a:pt x="319" y="191"/>
                </a:lnTo>
                <a:lnTo>
                  <a:pt x="325" y="190"/>
                </a:lnTo>
                <a:lnTo>
                  <a:pt x="333" y="188"/>
                </a:lnTo>
                <a:lnTo>
                  <a:pt x="333" y="188"/>
                </a:lnTo>
                <a:lnTo>
                  <a:pt x="343" y="150"/>
                </a:lnTo>
                <a:lnTo>
                  <a:pt x="343" y="150"/>
                </a:lnTo>
                <a:lnTo>
                  <a:pt x="351" y="128"/>
                </a:lnTo>
                <a:lnTo>
                  <a:pt x="356" y="113"/>
                </a:lnTo>
                <a:lnTo>
                  <a:pt x="359" y="104"/>
                </a:lnTo>
                <a:lnTo>
                  <a:pt x="359" y="104"/>
                </a:lnTo>
                <a:lnTo>
                  <a:pt x="360" y="86"/>
                </a:lnTo>
                <a:lnTo>
                  <a:pt x="360" y="75"/>
                </a:lnTo>
                <a:lnTo>
                  <a:pt x="360" y="70"/>
                </a:lnTo>
                <a:lnTo>
                  <a:pt x="359" y="66"/>
                </a:lnTo>
                <a:lnTo>
                  <a:pt x="359" y="66"/>
                </a:lnTo>
                <a:lnTo>
                  <a:pt x="346" y="45"/>
                </a:lnTo>
                <a:lnTo>
                  <a:pt x="337" y="31"/>
                </a:lnTo>
                <a:lnTo>
                  <a:pt x="327" y="14"/>
                </a:lnTo>
                <a:lnTo>
                  <a:pt x="307" y="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8">
            <a:extLst>
              <a:ext uri="{FF2B5EF4-FFF2-40B4-BE49-F238E27FC236}">
                <a16:creationId xmlns:a16="http://schemas.microsoft.com/office/drawing/2014/main" id="{53F42A2E-56EB-4DA9-9B76-4839A3B7B436}"/>
              </a:ext>
            </a:extLst>
          </p:cNvPr>
          <p:cNvSpPr>
            <a:spLocks/>
          </p:cNvSpPr>
          <p:nvPr/>
        </p:nvSpPr>
        <p:spPr bwMode="auto">
          <a:xfrm>
            <a:off x="891979" y="811201"/>
            <a:ext cx="620132" cy="1625246"/>
          </a:xfrm>
          <a:custGeom>
            <a:avLst/>
            <a:gdLst>
              <a:gd name="T0" fmla="*/ 255 w 567"/>
              <a:gd name="T1" fmla="*/ 155 h 1486"/>
              <a:gd name="T2" fmla="*/ 250 w 567"/>
              <a:gd name="T3" fmla="*/ 86 h 1486"/>
              <a:gd name="T4" fmla="*/ 264 w 567"/>
              <a:gd name="T5" fmla="*/ 43 h 1486"/>
              <a:gd name="T6" fmla="*/ 300 w 567"/>
              <a:gd name="T7" fmla="*/ 12 h 1486"/>
              <a:gd name="T8" fmla="*/ 332 w 567"/>
              <a:gd name="T9" fmla="*/ 0 h 1486"/>
              <a:gd name="T10" fmla="*/ 361 w 567"/>
              <a:gd name="T11" fmla="*/ 22 h 1486"/>
              <a:gd name="T12" fmla="*/ 371 w 567"/>
              <a:gd name="T13" fmla="*/ 18 h 1486"/>
              <a:gd name="T14" fmla="*/ 409 w 567"/>
              <a:gd name="T15" fmla="*/ 33 h 1486"/>
              <a:gd name="T16" fmla="*/ 430 w 567"/>
              <a:gd name="T17" fmla="*/ 61 h 1486"/>
              <a:gd name="T18" fmla="*/ 429 w 567"/>
              <a:gd name="T19" fmla="*/ 104 h 1486"/>
              <a:gd name="T20" fmla="*/ 425 w 567"/>
              <a:gd name="T21" fmla="*/ 141 h 1486"/>
              <a:gd name="T22" fmla="*/ 419 w 567"/>
              <a:gd name="T23" fmla="*/ 173 h 1486"/>
              <a:gd name="T24" fmla="*/ 405 w 567"/>
              <a:gd name="T25" fmla="*/ 181 h 1486"/>
              <a:gd name="T26" fmla="*/ 388 w 567"/>
              <a:gd name="T27" fmla="*/ 209 h 1486"/>
              <a:gd name="T28" fmla="*/ 392 w 567"/>
              <a:gd name="T29" fmla="*/ 241 h 1486"/>
              <a:gd name="T30" fmla="*/ 393 w 567"/>
              <a:gd name="T31" fmla="*/ 259 h 1486"/>
              <a:gd name="T32" fmla="*/ 441 w 567"/>
              <a:gd name="T33" fmla="*/ 291 h 1486"/>
              <a:gd name="T34" fmla="*/ 468 w 567"/>
              <a:gd name="T35" fmla="*/ 361 h 1486"/>
              <a:gd name="T36" fmla="*/ 499 w 567"/>
              <a:gd name="T37" fmla="*/ 414 h 1486"/>
              <a:gd name="T38" fmla="*/ 495 w 567"/>
              <a:gd name="T39" fmla="*/ 538 h 1486"/>
              <a:gd name="T40" fmla="*/ 510 w 567"/>
              <a:gd name="T41" fmla="*/ 592 h 1486"/>
              <a:gd name="T42" fmla="*/ 531 w 567"/>
              <a:gd name="T43" fmla="*/ 653 h 1486"/>
              <a:gd name="T44" fmla="*/ 531 w 567"/>
              <a:gd name="T45" fmla="*/ 765 h 1486"/>
              <a:gd name="T46" fmla="*/ 539 w 567"/>
              <a:gd name="T47" fmla="*/ 837 h 1486"/>
              <a:gd name="T48" fmla="*/ 516 w 567"/>
              <a:gd name="T49" fmla="*/ 836 h 1486"/>
              <a:gd name="T50" fmla="*/ 424 w 567"/>
              <a:gd name="T51" fmla="*/ 1067 h 1486"/>
              <a:gd name="T52" fmla="*/ 421 w 567"/>
              <a:gd name="T53" fmla="*/ 1125 h 1486"/>
              <a:gd name="T54" fmla="*/ 433 w 567"/>
              <a:gd name="T55" fmla="*/ 1264 h 1486"/>
              <a:gd name="T56" fmla="*/ 450 w 567"/>
              <a:gd name="T57" fmla="*/ 1301 h 1486"/>
              <a:gd name="T58" fmla="*/ 465 w 567"/>
              <a:gd name="T59" fmla="*/ 1360 h 1486"/>
              <a:gd name="T60" fmla="*/ 509 w 567"/>
              <a:gd name="T61" fmla="*/ 1405 h 1486"/>
              <a:gd name="T62" fmla="*/ 561 w 567"/>
              <a:gd name="T63" fmla="*/ 1437 h 1486"/>
              <a:gd name="T64" fmla="*/ 567 w 567"/>
              <a:gd name="T65" fmla="*/ 1467 h 1486"/>
              <a:gd name="T66" fmla="*/ 550 w 567"/>
              <a:gd name="T67" fmla="*/ 1483 h 1486"/>
              <a:gd name="T68" fmla="*/ 371 w 567"/>
              <a:gd name="T69" fmla="*/ 1446 h 1486"/>
              <a:gd name="T70" fmla="*/ 307 w 567"/>
              <a:gd name="T71" fmla="*/ 1223 h 1486"/>
              <a:gd name="T72" fmla="*/ 181 w 567"/>
              <a:gd name="T73" fmla="*/ 1374 h 1486"/>
              <a:gd name="T74" fmla="*/ 160 w 567"/>
              <a:gd name="T75" fmla="*/ 1374 h 1486"/>
              <a:gd name="T76" fmla="*/ 188 w 567"/>
              <a:gd name="T77" fmla="*/ 1419 h 1486"/>
              <a:gd name="T78" fmla="*/ 203 w 567"/>
              <a:gd name="T79" fmla="*/ 1430 h 1486"/>
              <a:gd name="T80" fmla="*/ 198 w 567"/>
              <a:gd name="T81" fmla="*/ 1454 h 1486"/>
              <a:gd name="T82" fmla="*/ 114 w 567"/>
              <a:gd name="T83" fmla="*/ 1442 h 1486"/>
              <a:gd name="T84" fmla="*/ 56 w 567"/>
              <a:gd name="T85" fmla="*/ 1388 h 1486"/>
              <a:gd name="T86" fmla="*/ 0 w 567"/>
              <a:gd name="T87" fmla="*/ 1314 h 1486"/>
              <a:gd name="T88" fmla="*/ 10 w 567"/>
              <a:gd name="T89" fmla="*/ 1296 h 1486"/>
              <a:gd name="T90" fmla="*/ 46 w 567"/>
              <a:gd name="T91" fmla="*/ 1278 h 1486"/>
              <a:gd name="T92" fmla="*/ 140 w 567"/>
              <a:gd name="T93" fmla="*/ 1183 h 1486"/>
              <a:gd name="T94" fmla="*/ 274 w 567"/>
              <a:gd name="T95" fmla="*/ 1032 h 1486"/>
              <a:gd name="T96" fmla="*/ 259 w 567"/>
              <a:gd name="T97" fmla="*/ 996 h 1486"/>
              <a:gd name="T98" fmla="*/ 227 w 567"/>
              <a:gd name="T99" fmla="*/ 920 h 1486"/>
              <a:gd name="T100" fmla="*/ 202 w 567"/>
              <a:gd name="T101" fmla="*/ 865 h 1486"/>
              <a:gd name="T102" fmla="*/ 176 w 567"/>
              <a:gd name="T103" fmla="*/ 703 h 1486"/>
              <a:gd name="T104" fmla="*/ 153 w 567"/>
              <a:gd name="T105" fmla="*/ 593 h 1486"/>
              <a:gd name="T106" fmla="*/ 143 w 567"/>
              <a:gd name="T107" fmla="*/ 520 h 1486"/>
              <a:gd name="T108" fmla="*/ 138 w 567"/>
              <a:gd name="T109" fmla="*/ 365 h 1486"/>
              <a:gd name="T110" fmla="*/ 154 w 567"/>
              <a:gd name="T111" fmla="*/ 343 h 1486"/>
              <a:gd name="T112" fmla="*/ 172 w 567"/>
              <a:gd name="T113" fmla="*/ 317 h 1486"/>
              <a:gd name="T114" fmla="*/ 263 w 567"/>
              <a:gd name="T115" fmla="*/ 159 h 14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67" h="1486">
                <a:moveTo>
                  <a:pt x="263" y="159"/>
                </a:moveTo>
                <a:lnTo>
                  <a:pt x="263" y="159"/>
                </a:lnTo>
                <a:lnTo>
                  <a:pt x="261" y="159"/>
                </a:lnTo>
                <a:lnTo>
                  <a:pt x="259" y="157"/>
                </a:lnTo>
                <a:lnTo>
                  <a:pt x="255" y="155"/>
                </a:lnTo>
                <a:lnTo>
                  <a:pt x="252" y="148"/>
                </a:lnTo>
                <a:lnTo>
                  <a:pt x="252" y="148"/>
                </a:lnTo>
                <a:lnTo>
                  <a:pt x="245" y="119"/>
                </a:lnTo>
                <a:lnTo>
                  <a:pt x="245" y="119"/>
                </a:lnTo>
                <a:lnTo>
                  <a:pt x="250" y="86"/>
                </a:lnTo>
                <a:lnTo>
                  <a:pt x="252" y="64"/>
                </a:lnTo>
                <a:lnTo>
                  <a:pt x="252" y="54"/>
                </a:lnTo>
                <a:lnTo>
                  <a:pt x="252" y="54"/>
                </a:lnTo>
                <a:lnTo>
                  <a:pt x="256" y="50"/>
                </a:lnTo>
                <a:lnTo>
                  <a:pt x="264" y="43"/>
                </a:lnTo>
                <a:lnTo>
                  <a:pt x="273" y="33"/>
                </a:lnTo>
                <a:lnTo>
                  <a:pt x="278" y="28"/>
                </a:lnTo>
                <a:lnTo>
                  <a:pt x="278" y="28"/>
                </a:lnTo>
                <a:lnTo>
                  <a:pt x="285" y="22"/>
                </a:lnTo>
                <a:lnTo>
                  <a:pt x="300" y="12"/>
                </a:lnTo>
                <a:lnTo>
                  <a:pt x="309" y="6"/>
                </a:lnTo>
                <a:lnTo>
                  <a:pt x="317" y="3"/>
                </a:lnTo>
                <a:lnTo>
                  <a:pt x="326" y="0"/>
                </a:lnTo>
                <a:lnTo>
                  <a:pt x="332" y="0"/>
                </a:lnTo>
                <a:lnTo>
                  <a:pt x="332" y="0"/>
                </a:lnTo>
                <a:lnTo>
                  <a:pt x="340" y="3"/>
                </a:lnTo>
                <a:lnTo>
                  <a:pt x="344" y="6"/>
                </a:lnTo>
                <a:lnTo>
                  <a:pt x="347" y="9"/>
                </a:lnTo>
                <a:lnTo>
                  <a:pt x="347" y="10"/>
                </a:lnTo>
                <a:lnTo>
                  <a:pt x="361" y="22"/>
                </a:lnTo>
                <a:lnTo>
                  <a:pt x="361" y="22"/>
                </a:lnTo>
                <a:lnTo>
                  <a:pt x="361" y="21"/>
                </a:lnTo>
                <a:lnTo>
                  <a:pt x="362" y="19"/>
                </a:lnTo>
                <a:lnTo>
                  <a:pt x="366" y="18"/>
                </a:lnTo>
                <a:lnTo>
                  <a:pt x="371" y="18"/>
                </a:lnTo>
                <a:lnTo>
                  <a:pt x="371" y="18"/>
                </a:lnTo>
                <a:lnTo>
                  <a:pt x="381" y="21"/>
                </a:lnTo>
                <a:lnTo>
                  <a:pt x="394" y="26"/>
                </a:lnTo>
                <a:lnTo>
                  <a:pt x="405" y="31"/>
                </a:lnTo>
                <a:lnTo>
                  <a:pt x="409" y="33"/>
                </a:lnTo>
                <a:lnTo>
                  <a:pt x="411" y="36"/>
                </a:lnTo>
                <a:lnTo>
                  <a:pt x="411" y="36"/>
                </a:lnTo>
                <a:lnTo>
                  <a:pt x="416" y="41"/>
                </a:lnTo>
                <a:lnTo>
                  <a:pt x="423" y="50"/>
                </a:lnTo>
                <a:lnTo>
                  <a:pt x="430" y="61"/>
                </a:lnTo>
                <a:lnTo>
                  <a:pt x="432" y="66"/>
                </a:lnTo>
                <a:lnTo>
                  <a:pt x="433" y="72"/>
                </a:lnTo>
                <a:lnTo>
                  <a:pt x="433" y="72"/>
                </a:lnTo>
                <a:lnTo>
                  <a:pt x="432" y="86"/>
                </a:lnTo>
                <a:lnTo>
                  <a:pt x="429" y="104"/>
                </a:lnTo>
                <a:lnTo>
                  <a:pt x="425" y="126"/>
                </a:lnTo>
                <a:lnTo>
                  <a:pt x="425" y="126"/>
                </a:lnTo>
                <a:lnTo>
                  <a:pt x="425" y="132"/>
                </a:lnTo>
                <a:lnTo>
                  <a:pt x="425" y="141"/>
                </a:lnTo>
                <a:lnTo>
                  <a:pt x="425" y="141"/>
                </a:lnTo>
                <a:lnTo>
                  <a:pt x="427" y="146"/>
                </a:lnTo>
                <a:lnTo>
                  <a:pt x="425" y="156"/>
                </a:lnTo>
                <a:lnTo>
                  <a:pt x="423" y="166"/>
                </a:lnTo>
                <a:lnTo>
                  <a:pt x="421" y="170"/>
                </a:lnTo>
                <a:lnTo>
                  <a:pt x="419" y="173"/>
                </a:lnTo>
                <a:lnTo>
                  <a:pt x="419" y="173"/>
                </a:lnTo>
                <a:lnTo>
                  <a:pt x="414" y="177"/>
                </a:lnTo>
                <a:lnTo>
                  <a:pt x="409" y="179"/>
                </a:lnTo>
                <a:lnTo>
                  <a:pt x="405" y="181"/>
                </a:lnTo>
                <a:lnTo>
                  <a:pt x="405" y="181"/>
                </a:lnTo>
                <a:lnTo>
                  <a:pt x="401" y="190"/>
                </a:lnTo>
                <a:lnTo>
                  <a:pt x="397" y="196"/>
                </a:lnTo>
                <a:lnTo>
                  <a:pt x="393" y="202"/>
                </a:lnTo>
                <a:lnTo>
                  <a:pt x="393" y="202"/>
                </a:lnTo>
                <a:lnTo>
                  <a:pt x="388" y="209"/>
                </a:lnTo>
                <a:lnTo>
                  <a:pt x="387" y="213"/>
                </a:lnTo>
                <a:lnTo>
                  <a:pt x="383" y="235"/>
                </a:lnTo>
                <a:lnTo>
                  <a:pt x="383" y="235"/>
                </a:lnTo>
                <a:lnTo>
                  <a:pt x="388" y="239"/>
                </a:lnTo>
                <a:lnTo>
                  <a:pt x="392" y="241"/>
                </a:lnTo>
                <a:lnTo>
                  <a:pt x="393" y="244"/>
                </a:lnTo>
                <a:lnTo>
                  <a:pt x="393" y="245"/>
                </a:lnTo>
                <a:lnTo>
                  <a:pt x="393" y="245"/>
                </a:lnTo>
                <a:lnTo>
                  <a:pt x="393" y="254"/>
                </a:lnTo>
                <a:lnTo>
                  <a:pt x="393" y="259"/>
                </a:lnTo>
                <a:lnTo>
                  <a:pt x="393" y="259"/>
                </a:lnTo>
                <a:lnTo>
                  <a:pt x="418" y="273"/>
                </a:lnTo>
                <a:lnTo>
                  <a:pt x="433" y="285"/>
                </a:lnTo>
                <a:lnTo>
                  <a:pt x="438" y="289"/>
                </a:lnTo>
                <a:lnTo>
                  <a:pt x="441" y="291"/>
                </a:lnTo>
                <a:lnTo>
                  <a:pt x="441" y="291"/>
                </a:lnTo>
                <a:lnTo>
                  <a:pt x="439" y="310"/>
                </a:lnTo>
                <a:lnTo>
                  <a:pt x="441" y="325"/>
                </a:lnTo>
                <a:lnTo>
                  <a:pt x="441" y="325"/>
                </a:lnTo>
                <a:lnTo>
                  <a:pt x="468" y="361"/>
                </a:lnTo>
                <a:lnTo>
                  <a:pt x="487" y="390"/>
                </a:lnTo>
                <a:lnTo>
                  <a:pt x="495" y="401"/>
                </a:lnTo>
                <a:lnTo>
                  <a:pt x="498" y="408"/>
                </a:lnTo>
                <a:lnTo>
                  <a:pt x="498" y="408"/>
                </a:lnTo>
                <a:lnTo>
                  <a:pt x="499" y="414"/>
                </a:lnTo>
                <a:lnTo>
                  <a:pt x="500" y="423"/>
                </a:lnTo>
                <a:lnTo>
                  <a:pt x="499" y="444"/>
                </a:lnTo>
                <a:lnTo>
                  <a:pt x="498" y="472"/>
                </a:lnTo>
                <a:lnTo>
                  <a:pt x="495" y="538"/>
                </a:lnTo>
                <a:lnTo>
                  <a:pt x="495" y="538"/>
                </a:lnTo>
                <a:lnTo>
                  <a:pt x="499" y="558"/>
                </a:lnTo>
                <a:lnTo>
                  <a:pt x="503" y="573"/>
                </a:lnTo>
                <a:lnTo>
                  <a:pt x="505" y="580"/>
                </a:lnTo>
                <a:lnTo>
                  <a:pt x="505" y="580"/>
                </a:lnTo>
                <a:lnTo>
                  <a:pt x="510" y="592"/>
                </a:lnTo>
                <a:lnTo>
                  <a:pt x="521" y="617"/>
                </a:lnTo>
                <a:lnTo>
                  <a:pt x="529" y="641"/>
                </a:lnTo>
                <a:lnTo>
                  <a:pt x="531" y="649"/>
                </a:lnTo>
                <a:lnTo>
                  <a:pt x="531" y="653"/>
                </a:lnTo>
                <a:lnTo>
                  <a:pt x="531" y="653"/>
                </a:lnTo>
                <a:lnTo>
                  <a:pt x="527" y="654"/>
                </a:lnTo>
                <a:lnTo>
                  <a:pt x="523" y="654"/>
                </a:lnTo>
                <a:lnTo>
                  <a:pt x="519" y="653"/>
                </a:lnTo>
                <a:lnTo>
                  <a:pt x="519" y="653"/>
                </a:lnTo>
                <a:lnTo>
                  <a:pt x="531" y="765"/>
                </a:lnTo>
                <a:lnTo>
                  <a:pt x="531" y="765"/>
                </a:lnTo>
                <a:lnTo>
                  <a:pt x="534" y="784"/>
                </a:lnTo>
                <a:lnTo>
                  <a:pt x="536" y="810"/>
                </a:lnTo>
                <a:lnTo>
                  <a:pt x="539" y="831"/>
                </a:lnTo>
                <a:lnTo>
                  <a:pt x="539" y="837"/>
                </a:lnTo>
                <a:lnTo>
                  <a:pt x="539" y="840"/>
                </a:lnTo>
                <a:lnTo>
                  <a:pt x="538" y="840"/>
                </a:lnTo>
                <a:lnTo>
                  <a:pt x="538" y="840"/>
                </a:lnTo>
                <a:lnTo>
                  <a:pt x="530" y="840"/>
                </a:lnTo>
                <a:lnTo>
                  <a:pt x="516" y="836"/>
                </a:lnTo>
                <a:lnTo>
                  <a:pt x="498" y="829"/>
                </a:lnTo>
                <a:lnTo>
                  <a:pt x="441" y="984"/>
                </a:lnTo>
                <a:lnTo>
                  <a:pt x="423" y="1032"/>
                </a:lnTo>
                <a:lnTo>
                  <a:pt x="423" y="1032"/>
                </a:lnTo>
                <a:lnTo>
                  <a:pt x="424" y="1067"/>
                </a:lnTo>
                <a:lnTo>
                  <a:pt x="427" y="1091"/>
                </a:lnTo>
                <a:lnTo>
                  <a:pt x="425" y="1104"/>
                </a:lnTo>
                <a:lnTo>
                  <a:pt x="425" y="1104"/>
                </a:lnTo>
                <a:lnTo>
                  <a:pt x="424" y="1111"/>
                </a:lnTo>
                <a:lnTo>
                  <a:pt x="421" y="1125"/>
                </a:lnTo>
                <a:lnTo>
                  <a:pt x="419" y="1143"/>
                </a:lnTo>
                <a:lnTo>
                  <a:pt x="415" y="1154"/>
                </a:lnTo>
                <a:lnTo>
                  <a:pt x="419" y="1247"/>
                </a:lnTo>
                <a:lnTo>
                  <a:pt x="419" y="1247"/>
                </a:lnTo>
                <a:lnTo>
                  <a:pt x="433" y="1264"/>
                </a:lnTo>
                <a:lnTo>
                  <a:pt x="443" y="1277"/>
                </a:lnTo>
                <a:lnTo>
                  <a:pt x="446" y="1283"/>
                </a:lnTo>
                <a:lnTo>
                  <a:pt x="447" y="1287"/>
                </a:lnTo>
                <a:lnTo>
                  <a:pt x="447" y="1287"/>
                </a:lnTo>
                <a:lnTo>
                  <a:pt x="450" y="1301"/>
                </a:lnTo>
                <a:lnTo>
                  <a:pt x="454" y="1322"/>
                </a:lnTo>
                <a:lnTo>
                  <a:pt x="460" y="1345"/>
                </a:lnTo>
                <a:lnTo>
                  <a:pt x="463" y="1353"/>
                </a:lnTo>
                <a:lnTo>
                  <a:pt x="465" y="1360"/>
                </a:lnTo>
                <a:lnTo>
                  <a:pt x="465" y="1360"/>
                </a:lnTo>
                <a:lnTo>
                  <a:pt x="473" y="1369"/>
                </a:lnTo>
                <a:lnTo>
                  <a:pt x="482" y="1376"/>
                </a:lnTo>
                <a:lnTo>
                  <a:pt x="495" y="1385"/>
                </a:lnTo>
                <a:lnTo>
                  <a:pt x="495" y="1385"/>
                </a:lnTo>
                <a:lnTo>
                  <a:pt x="509" y="1405"/>
                </a:lnTo>
                <a:lnTo>
                  <a:pt x="519" y="1421"/>
                </a:lnTo>
                <a:lnTo>
                  <a:pt x="519" y="1421"/>
                </a:lnTo>
                <a:lnTo>
                  <a:pt x="540" y="1428"/>
                </a:lnTo>
                <a:lnTo>
                  <a:pt x="556" y="1434"/>
                </a:lnTo>
                <a:lnTo>
                  <a:pt x="561" y="1437"/>
                </a:lnTo>
                <a:lnTo>
                  <a:pt x="563" y="1440"/>
                </a:lnTo>
                <a:lnTo>
                  <a:pt x="563" y="1440"/>
                </a:lnTo>
                <a:lnTo>
                  <a:pt x="567" y="1455"/>
                </a:lnTo>
                <a:lnTo>
                  <a:pt x="567" y="1460"/>
                </a:lnTo>
                <a:lnTo>
                  <a:pt x="567" y="1467"/>
                </a:lnTo>
                <a:lnTo>
                  <a:pt x="566" y="1472"/>
                </a:lnTo>
                <a:lnTo>
                  <a:pt x="563" y="1476"/>
                </a:lnTo>
                <a:lnTo>
                  <a:pt x="563" y="1476"/>
                </a:lnTo>
                <a:lnTo>
                  <a:pt x="556" y="1481"/>
                </a:lnTo>
                <a:lnTo>
                  <a:pt x="550" y="1483"/>
                </a:lnTo>
                <a:lnTo>
                  <a:pt x="545" y="1486"/>
                </a:lnTo>
                <a:lnTo>
                  <a:pt x="379" y="1476"/>
                </a:lnTo>
                <a:lnTo>
                  <a:pt x="379" y="1476"/>
                </a:lnTo>
                <a:lnTo>
                  <a:pt x="375" y="1463"/>
                </a:lnTo>
                <a:lnTo>
                  <a:pt x="371" y="1446"/>
                </a:lnTo>
                <a:lnTo>
                  <a:pt x="371" y="1446"/>
                </a:lnTo>
                <a:lnTo>
                  <a:pt x="369" y="1421"/>
                </a:lnTo>
                <a:lnTo>
                  <a:pt x="357" y="1418"/>
                </a:lnTo>
                <a:lnTo>
                  <a:pt x="335" y="1317"/>
                </a:lnTo>
                <a:lnTo>
                  <a:pt x="307" y="1223"/>
                </a:lnTo>
                <a:lnTo>
                  <a:pt x="242" y="1291"/>
                </a:lnTo>
                <a:lnTo>
                  <a:pt x="242" y="1291"/>
                </a:lnTo>
                <a:lnTo>
                  <a:pt x="212" y="1334"/>
                </a:lnTo>
                <a:lnTo>
                  <a:pt x="191" y="1363"/>
                </a:lnTo>
                <a:lnTo>
                  <a:pt x="181" y="1374"/>
                </a:lnTo>
                <a:lnTo>
                  <a:pt x="176" y="1378"/>
                </a:lnTo>
                <a:lnTo>
                  <a:pt x="176" y="1378"/>
                </a:lnTo>
                <a:lnTo>
                  <a:pt x="174" y="1378"/>
                </a:lnTo>
                <a:lnTo>
                  <a:pt x="169" y="1378"/>
                </a:lnTo>
                <a:lnTo>
                  <a:pt x="160" y="1374"/>
                </a:lnTo>
                <a:lnTo>
                  <a:pt x="148" y="1367"/>
                </a:lnTo>
                <a:lnTo>
                  <a:pt x="154" y="1403"/>
                </a:lnTo>
                <a:lnTo>
                  <a:pt x="176" y="1418"/>
                </a:lnTo>
                <a:lnTo>
                  <a:pt x="176" y="1418"/>
                </a:lnTo>
                <a:lnTo>
                  <a:pt x="188" y="1419"/>
                </a:lnTo>
                <a:lnTo>
                  <a:pt x="197" y="1421"/>
                </a:lnTo>
                <a:lnTo>
                  <a:pt x="200" y="1423"/>
                </a:lnTo>
                <a:lnTo>
                  <a:pt x="202" y="1424"/>
                </a:lnTo>
                <a:lnTo>
                  <a:pt x="202" y="1424"/>
                </a:lnTo>
                <a:lnTo>
                  <a:pt x="203" y="1430"/>
                </a:lnTo>
                <a:lnTo>
                  <a:pt x="202" y="1441"/>
                </a:lnTo>
                <a:lnTo>
                  <a:pt x="201" y="1449"/>
                </a:lnTo>
                <a:lnTo>
                  <a:pt x="200" y="1452"/>
                </a:lnTo>
                <a:lnTo>
                  <a:pt x="198" y="1454"/>
                </a:lnTo>
                <a:lnTo>
                  <a:pt x="198" y="1454"/>
                </a:lnTo>
                <a:lnTo>
                  <a:pt x="187" y="1455"/>
                </a:lnTo>
                <a:lnTo>
                  <a:pt x="162" y="1456"/>
                </a:lnTo>
                <a:lnTo>
                  <a:pt x="130" y="1458"/>
                </a:lnTo>
                <a:lnTo>
                  <a:pt x="130" y="1458"/>
                </a:lnTo>
                <a:lnTo>
                  <a:pt x="114" y="1442"/>
                </a:lnTo>
                <a:lnTo>
                  <a:pt x="103" y="1433"/>
                </a:lnTo>
                <a:lnTo>
                  <a:pt x="98" y="1428"/>
                </a:lnTo>
                <a:lnTo>
                  <a:pt x="98" y="1428"/>
                </a:lnTo>
                <a:lnTo>
                  <a:pt x="83" y="1416"/>
                </a:lnTo>
                <a:lnTo>
                  <a:pt x="56" y="1388"/>
                </a:lnTo>
                <a:lnTo>
                  <a:pt x="18" y="1349"/>
                </a:lnTo>
                <a:lnTo>
                  <a:pt x="18" y="1349"/>
                </a:lnTo>
                <a:lnTo>
                  <a:pt x="9" y="1334"/>
                </a:lnTo>
                <a:lnTo>
                  <a:pt x="2" y="1321"/>
                </a:lnTo>
                <a:lnTo>
                  <a:pt x="0" y="1314"/>
                </a:lnTo>
                <a:lnTo>
                  <a:pt x="0" y="1309"/>
                </a:lnTo>
                <a:lnTo>
                  <a:pt x="0" y="1309"/>
                </a:lnTo>
                <a:lnTo>
                  <a:pt x="1" y="1304"/>
                </a:lnTo>
                <a:lnTo>
                  <a:pt x="5" y="1300"/>
                </a:lnTo>
                <a:lnTo>
                  <a:pt x="10" y="1296"/>
                </a:lnTo>
                <a:lnTo>
                  <a:pt x="16" y="1294"/>
                </a:lnTo>
                <a:lnTo>
                  <a:pt x="27" y="1289"/>
                </a:lnTo>
                <a:lnTo>
                  <a:pt x="32" y="1287"/>
                </a:lnTo>
                <a:lnTo>
                  <a:pt x="32" y="1287"/>
                </a:lnTo>
                <a:lnTo>
                  <a:pt x="46" y="1278"/>
                </a:lnTo>
                <a:lnTo>
                  <a:pt x="62" y="1265"/>
                </a:lnTo>
                <a:lnTo>
                  <a:pt x="62" y="1265"/>
                </a:lnTo>
                <a:lnTo>
                  <a:pt x="122" y="1201"/>
                </a:lnTo>
                <a:lnTo>
                  <a:pt x="140" y="1183"/>
                </a:lnTo>
                <a:lnTo>
                  <a:pt x="140" y="1183"/>
                </a:lnTo>
                <a:lnTo>
                  <a:pt x="209" y="1108"/>
                </a:lnTo>
                <a:lnTo>
                  <a:pt x="254" y="1056"/>
                </a:lnTo>
                <a:lnTo>
                  <a:pt x="269" y="1038"/>
                </a:lnTo>
                <a:lnTo>
                  <a:pt x="274" y="1032"/>
                </a:lnTo>
                <a:lnTo>
                  <a:pt x="274" y="1032"/>
                </a:lnTo>
                <a:lnTo>
                  <a:pt x="265" y="1015"/>
                </a:lnTo>
                <a:lnTo>
                  <a:pt x="261" y="1005"/>
                </a:lnTo>
                <a:lnTo>
                  <a:pt x="260" y="1000"/>
                </a:lnTo>
                <a:lnTo>
                  <a:pt x="260" y="1000"/>
                </a:lnTo>
                <a:lnTo>
                  <a:pt x="259" y="996"/>
                </a:lnTo>
                <a:lnTo>
                  <a:pt x="256" y="989"/>
                </a:lnTo>
                <a:lnTo>
                  <a:pt x="247" y="969"/>
                </a:lnTo>
                <a:lnTo>
                  <a:pt x="237" y="943"/>
                </a:lnTo>
                <a:lnTo>
                  <a:pt x="227" y="920"/>
                </a:lnTo>
                <a:lnTo>
                  <a:pt x="227" y="920"/>
                </a:lnTo>
                <a:lnTo>
                  <a:pt x="221" y="899"/>
                </a:lnTo>
                <a:lnTo>
                  <a:pt x="218" y="882"/>
                </a:lnTo>
                <a:lnTo>
                  <a:pt x="216" y="871"/>
                </a:lnTo>
                <a:lnTo>
                  <a:pt x="216" y="865"/>
                </a:lnTo>
                <a:lnTo>
                  <a:pt x="202" y="865"/>
                </a:lnTo>
                <a:lnTo>
                  <a:pt x="194" y="765"/>
                </a:lnTo>
                <a:lnTo>
                  <a:pt x="194" y="765"/>
                </a:lnTo>
                <a:lnTo>
                  <a:pt x="185" y="735"/>
                </a:lnTo>
                <a:lnTo>
                  <a:pt x="179" y="715"/>
                </a:lnTo>
                <a:lnTo>
                  <a:pt x="176" y="703"/>
                </a:lnTo>
                <a:lnTo>
                  <a:pt x="176" y="703"/>
                </a:lnTo>
                <a:lnTo>
                  <a:pt x="174" y="684"/>
                </a:lnTo>
                <a:lnTo>
                  <a:pt x="165" y="645"/>
                </a:lnTo>
                <a:lnTo>
                  <a:pt x="157" y="606"/>
                </a:lnTo>
                <a:lnTo>
                  <a:pt x="153" y="593"/>
                </a:lnTo>
                <a:lnTo>
                  <a:pt x="152" y="588"/>
                </a:lnTo>
                <a:lnTo>
                  <a:pt x="152" y="588"/>
                </a:lnTo>
                <a:lnTo>
                  <a:pt x="151" y="582"/>
                </a:lnTo>
                <a:lnTo>
                  <a:pt x="148" y="566"/>
                </a:lnTo>
                <a:lnTo>
                  <a:pt x="143" y="520"/>
                </a:lnTo>
                <a:lnTo>
                  <a:pt x="139" y="471"/>
                </a:lnTo>
                <a:lnTo>
                  <a:pt x="136" y="444"/>
                </a:lnTo>
                <a:lnTo>
                  <a:pt x="136" y="444"/>
                </a:lnTo>
                <a:lnTo>
                  <a:pt x="136" y="395"/>
                </a:lnTo>
                <a:lnTo>
                  <a:pt x="138" y="365"/>
                </a:lnTo>
                <a:lnTo>
                  <a:pt x="139" y="355"/>
                </a:lnTo>
                <a:lnTo>
                  <a:pt x="139" y="351"/>
                </a:lnTo>
                <a:lnTo>
                  <a:pt x="140" y="350"/>
                </a:lnTo>
                <a:lnTo>
                  <a:pt x="140" y="350"/>
                </a:lnTo>
                <a:lnTo>
                  <a:pt x="154" y="343"/>
                </a:lnTo>
                <a:lnTo>
                  <a:pt x="162" y="339"/>
                </a:lnTo>
                <a:lnTo>
                  <a:pt x="162" y="339"/>
                </a:lnTo>
                <a:lnTo>
                  <a:pt x="165" y="331"/>
                </a:lnTo>
                <a:lnTo>
                  <a:pt x="169" y="324"/>
                </a:lnTo>
                <a:lnTo>
                  <a:pt x="172" y="317"/>
                </a:lnTo>
                <a:lnTo>
                  <a:pt x="172" y="317"/>
                </a:lnTo>
                <a:lnTo>
                  <a:pt x="260" y="241"/>
                </a:lnTo>
                <a:lnTo>
                  <a:pt x="263" y="209"/>
                </a:lnTo>
                <a:lnTo>
                  <a:pt x="263" y="191"/>
                </a:lnTo>
                <a:lnTo>
                  <a:pt x="263" y="1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9">
            <a:extLst>
              <a:ext uri="{FF2B5EF4-FFF2-40B4-BE49-F238E27FC236}">
                <a16:creationId xmlns:a16="http://schemas.microsoft.com/office/drawing/2014/main" id="{27F1D7DD-28F2-4718-8D2B-2225D959BDCA}"/>
              </a:ext>
            </a:extLst>
          </p:cNvPr>
          <p:cNvSpPr>
            <a:spLocks/>
          </p:cNvSpPr>
          <p:nvPr/>
        </p:nvSpPr>
        <p:spPr bwMode="auto">
          <a:xfrm>
            <a:off x="6589673" y="700005"/>
            <a:ext cx="583027" cy="1761567"/>
          </a:xfrm>
          <a:custGeom>
            <a:avLst/>
            <a:gdLst>
              <a:gd name="T0" fmla="*/ 256 w 607"/>
              <a:gd name="T1" fmla="*/ 80 h 1834"/>
              <a:gd name="T2" fmla="*/ 256 w 607"/>
              <a:gd name="T3" fmla="*/ 143 h 1834"/>
              <a:gd name="T4" fmla="*/ 262 w 607"/>
              <a:gd name="T5" fmla="*/ 168 h 1834"/>
              <a:gd name="T6" fmla="*/ 286 w 607"/>
              <a:gd name="T7" fmla="*/ 245 h 1834"/>
              <a:gd name="T8" fmla="*/ 177 w 607"/>
              <a:gd name="T9" fmla="*/ 324 h 1834"/>
              <a:gd name="T10" fmla="*/ 89 w 607"/>
              <a:gd name="T11" fmla="*/ 358 h 1834"/>
              <a:gd name="T12" fmla="*/ 73 w 607"/>
              <a:gd name="T13" fmla="*/ 400 h 1834"/>
              <a:gd name="T14" fmla="*/ 39 w 607"/>
              <a:gd name="T15" fmla="*/ 559 h 1834"/>
              <a:gd name="T16" fmla="*/ 19 w 607"/>
              <a:gd name="T17" fmla="*/ 942 h 1834"/>
              <a:gd name="T18" fmla="*/ 16 w 607"/>
              <a:gd name="T19" fmla="*/ 996 h 1834"/>
              <a:gd name="T20" fmla="*/ 35 w 607"/>
              <a:gd name="T21" fmla="*/ 1048 h 1834"/>
              <a:gd name="T22" fmla="*/ 57 w 607"/>
              <a:gd name="T23" fmla="*/ 1075 h 1834"/>
              <a:gd name="T24" fmla="*/ 78 w 607"/>
              <a:gd name="T25" fmla="*/ 1064 h 1834"/>
              <a:gd name="T26" fmla="*/ 100 w 607"/>
              <a:gd name="T27" fmla="*/ 1054 h 1834"/>
              <a:gd name="T28" fmla="*/ 111 w 607"/>
              <a:gd name="T29" fmla="*/ 1030 h 1834"/>
              <a:gd name="T30" fmla="*/ 91 w 607"/>
              <a:gd name="T31" fmla="*/ 1165 h 1834"/>
              <a:gd name="T32" fmla="*/ 12 w 607"/>
              <a:gd name="T33" fmla="*/ 1538 h 1834"/>
              <a:gd name="T34" fmla="*/ 11 w 607"/>
              <a:gd name="T35" fmla="*/ 1615 h 1834"/>
              <a:gd name="T36" fmla="*/ 11 w 607"/>
              <a:gd name="T37" fmla="*/ 1743 h 1834"/>
              <a:gd name="T38" fmla="*/ 11 w 607"/>
              <a:gd name="T39" fmla="*/ 1800 h 1834"/>
              <a:gd name="T40" fmla="*/ 61 w 607"/>
              <a:gd name="T41" fmla="*/ 1828 h 1834"/>
              <a:gd name="T42" fmla="*/ 129 w 607"/>
              <a:gd name="T43" fmla="*/ 1834 h 1834"/>
              <a:gd name="T44" fmla="*/ 168 w 607"/>
              <a:gd name="T45" fmla="*/ 1822 h 1834"/>
              <a:gd name="T46" fmla="*/ 164 w 607"/>
              <a:gd name="T47" fmla="*/ 1801 h 1834"/>
              <a:gd name="T48" fmla="*/ 126 w 607"/>
              <a:gd name="T49" fmla="*/ 1739 h 1834"/>
              <a:gd name="T50" fmla="*/ 153 w 607"/>
              <a:gd name="T51" fmla="*/ 1700 h 1834"/>
              <a:gd name="T52" fmla="*/ 224 w 607"/>
              <a:gd name="T53" fmla="*/ 1342 h 1834"/>
              <a:gd name="T54" fmla="*/ 231 w 607"/>
              <a:gd name="T55" fmla="*/ 1251 h 1834"/>
              <a:gd name="T56" fmla="*/ 264 w 607"/>
              <a:gd name="T57" fmla="*/ 1197 h 1834"/>
              <a:gd name="T58" fmla="*/ 288 w 607"/>
              <a:gd name="T59" fmla="*/ 1141 h 1834"/>
              <a:gd name="T60" fmla="*/ 362 w 607"/>
              <a:gd name="T61" fmla="*/ 1361 h 1834"/>
              <a:gd name="T62" fmla="*/ 358 w 607"/>
              <a:gd name="T63" fmla="*/ 1691 h 1834"/>
              <a:gd name="T64" fmla="*/ 366 w 607"/>
              <a:gd name="T65" fmla="*/ 1736 h 1834"/>
              <a:gd name="T66" fmla="*/ 362 w 607"/>
              <a:gd name="T67" fmla="*/ 1766 h 1834"/>
              <a:gd name="T68" fmla="*/ 372 w 607"/>
              <a:gd name="T69" fmla="*/ 1782 h 1834"/>
              <a:gd name="T70" fmla="*/ 593 w 607"/>
              <a:gd name="T71" fmla="*/ 1785 h 1834"/>
              <a:gd name="T72" fmla="*/ 607 w 607"/>
              <a:gd name="T73" fmla="*/ 1773 h 1834"/>
              <a:gd name="T74" fmla="*/ 604 w 607"/>
              <a:gd name="T75" fmla="*/ 1748 h 1834"/>
              <a:gd name="T76" fmla="*/ 589 w 607"/>
              <a:gd name="T77" fmla="*/ 1727 h 1834"/>
              <a:gd name="T78" fmla="*/ 513 w 607"/>
              <a:gd name="T79" fmla="*/ 1696 h 1834"/>
              <a:gd name="T80" fmla="*/ 498 w 607"/>
              <a:gd name="T81" fmla="*/ 1671 h 1834"/>
              <a:gd name="T82" fmla="*/ 500 w 607"/>
              <a:gd name="T83" fmla="*/ 1526 h 1834"/>
              <a:gd name="T84" fmla="*/ 502 w 607"/>
              <a:gd name="T85" fmla="*/ 1388 h 1834"/>
              <a:gd name="T86" fmla="*/ 524 w 607"/>
              <a:gd name="T87" fmla="*/ 1088 h 1834"/>
              <a:gd name="T88" fmla="*/ 536 w 607"/>
              <a:gd name="T89" fmla="*/ 1010 h 1834"/>
              <a:gd name="T90" fmla="*/ 545 w 607"/>
              <a:gd name="T91" fmla="*/ 977 h 1834"/>
              <a:gd name="T92" fmla="*/ 559 w 607"/>
              <a:gd name="T93" fmla="*/ 959 h 1834"/>
              <a:gd name="T94" fmla="*/ 567 w 607"/>
              <a:gd name="T95" fmla="*/ 902 h 1834"/>
              <a:gd name="T96" fmla="*/ 581 w 607"/>
              <a:gd name="T97" fmla="*/ 883 h 1834"/>
              <a:gd name="T98" fmla="*/ 567 w 607"/>
              <a:gd name="T99" fmla="*/ 472 h 1834"/>
              <a:gd name="T100" fmla="*/ 556 w 607"/>
              <a:gd name="T101" fmla="*/ 339 h 1834"/>
              <a:gd name="T102" fmla="*/ 436 w 607"/>
              <a:gd name="T103" fmla="*/ 307 h 1834"/>
              <a:gd name="T104" fmla="*/ 439 w 607"/>
              <a:gd name="T105" fmla="*/ 240 h 1834"/>
              <a:gd name="T106" fmla="*/ 462 w 607"/>
              <a:gd name="T107" fmla="*/ 209 h 1834"/>
              <a:gd name="T108" fmla="*/ 464 w 607"/>
              <a:gd name="T109" fmla="*/ 136 h 1834"/>
              <a:gd name="T110" fmla="*/ 466 w 607"/>
              <a:gd name="T111" fmla="*/ 79 h 1834"/>
              <a:gd name="T112" fmla="*/ 443 w 607"/>
              <a:gd name="T113" fmla="*/ 47 h 1834"/>
              <a:gd name="T114" fmla="*/ 408 w 607"/>
              <a:gd name="T115" fmla="*/ 14 h 1834"/>
              <a:gd name="T116" fmla="*/ 367 w 607"/>
              <a:gd name="T117" fmla="*/ 4 h 1834"/>
              <a:gd name="T118" fmla="*/ 332 w 607"/>
              <a:gd name="T119" fmla="*/ 4 h 18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07" h="1834">
                <a:moveTo>
                  <a:pt x="306" y="29"/>
                </a:moveTo>
                <a:lnTo>
                  <a:pt x="292" y="32"/>
                </a:lnTo>
                <a:lnTo>
                  <a:pt x="292" y="32"/>
                </a:lnTo>
                <a:lnTo>
                  <a:pt x="256" y="80"/>
                </a:lnTo>
                <a:lnTo>
                  <a:pt x="256" y="80"/>
                </a:lnTo>
                <a:lnTo>
                  <a:pt x="255" y="88"/>
                </a:lnTo>
                <a:lnTo>
                  <a:pt x="253" y="105"/>
                </a:lnTo>
                <a:lnTo>
                  <a:pt x="252" y="130"/>
                </a:lnTo>
                <a:lnTo>
                  <a:pt x="252" y="130"/>
                </a:lnTo>
                <a:lnTo>
                  <a:pt x="256" y="143"/>
                </a:lnTo>
                <a:lnTo>
                  <a:pt x="257" y="151"/>
                </a:lnTo>
                <a:lnTo>
                  <a:pt x="260" y="155"/>
                </a:lnTo>
                <a:lnTo>
                  <a:pt x="260" y="155"/>
                </a:lnTo>
                <a:lnTo>
                  <a:pt x="261" y="159"/>
                </a:lnTo>
                <a:lnTo>
                  <a:pt x="262" y="168"/>
                </a:lnTo>
                <a:lnTo>
                  <a:pt x="264" y="177"/>
                </a:lnTo>
                <a:lnTo>
                  <a:pt x="265" y="181"/>
                </a:lnTo>
                <a:lnTo>
                  <a:pt x="267" y="185"/>
                </a:lnTo>
                <a:lnTo>
                  <a:pt x="282" y="199"/>
                </a:lnTo>
                <a:lnTo>
                  <a:pt x="286" y="245"/>
                </a:lnTo>
                <a:lnTo>
                  <a:pt x="274" y="263"/>
                </a:lnTo>
                <a:lnTo>
                  <a:pt x="260" y="281"/>
                </a:lnTo>
                <a:lnTo>
                  <a:pt x="191" y="321"/>
                </a:lnTo>
                <a:lnTo>
                  <a:pt x="191" y="321"/>
                </a:lnTo>
                <a:lnTo>
                  <a:pt x="177" y="324"/>
                </a:lnTo>
                <a:lnTo>
                  <a:pt x="144" y="333"/>
                </a:lnTo>
                <a:lnTo>
                  <a:pt x="126" y="339"/>
                </a:lnTo>
                <a:lnTo>
                  <a:pt x="109" y="346"/>
                </a:lnTo>
                <a:lnTo>
                  <a:pt x="95" y="354"/>
                </a:lnTo>
                <a:lnTo>
                  <a:pt x="89" y="358"/>
                </a:lnTo>
                <a:lnTo>
                  <a:pt x="87" y="361"/>
                </a:lnTo>
                <a:lnTo>
                  <a:pt x="87" y="361"/>
                </a:lnTo>
                <a:lnTo>
                  <a:pt x="83" y="367"/>
                </a:lnTo>
                <a:lnTo>
                  <a:pt x="80" y="376"/>
                </a:lnTo>
                <a:lnTo>
                  <a:pt x="73" y="400"/>
                </a:lnTo>
                <a:lnTo>
                  <a:pt x="65" y="432"/>
                </a:lnTo>
                <a:lnTo>
                  <a:pt x="57" y="467"/>
                </a:lnTo>
                <a:lnTo>
                  <a:pt x="44" y="532"/>
                </a:lnTo>
                <a:lnTo>
                  <a:pt x="39" y="559"/>
                </a:lnTo>
                <a:lnTo>
                  <a:pt x="39" y="559"/>
                </a:lnTo>
                <a:lnTo>
                  <a:pt x="31" y="705"/>
                </a:lnTo>
                <a:lnTo>
                  <a:pt x="21" y="855"/>
                </a:lnTo>
                <a:lnTo>
                  <a:pt x="21" y="855"/>
                </a:lnTo>
                <a:lnTo>
                  <a:pt x="7" y="930"/>
                </a:lnTo>
                <a:lnTo>
                  <a:pt x="19" y="942"/>
                </a:lnTo>
                <a:lnTo>
                  <a:pt x="19" y="942"/>
                </a:lnTo>
                <a:lnTo>
                  <a:pt x="17" y="948"/>
                </a:lnTo>
                <a:lnTo>
                  <a:pt x="15" y="964"/>
                </a:lnTo>
                <a:lnTo>
                  <a:pt x="15" y="984"/>
                </a:lnTo>
                <a:lnTo>
                  <a:pt x="16" y="996"/>
                </a:lnTo>
                <a:lnTo>
                  <a:pt x="19" y="1006"/>
                </a:lnTo>
                <a:lnTo>
                  <a:pt x="19" y="1006"/>
                </a:lnTo>
                <a:lnTo>
                  <a:pt x="21" y="1017"/>
                </a:lnTo>
                <a:lnTo>
                  <a:pt x="25" y="1027"/>
                </a:lnTo>
                <a:lnTo>
                  <a:pt x="35" y="1048"/>
                </a:lnTo>
                <a:lnTo>
                  <a:pt x="40" y="1057"/>
                </a:lnTo>
                <a:lnTo>
                  <a:pt x="47" y="1064"/>
                </a:lnTo>
                <a:lnTo>
                  <a:pt x="52" y="1071"/>
                </a:lnTo>
                <a:lnTo>
                  <a:pt x="57" y="1075"/>
                </a:lnTo>
                <a:lnTo>
                  <a:pt x="57" y="1075"/>
                </a:lnTo>
                <a:lnTo>
                  <a:pt x="60" y="1076"/>
                </a:lnTo>
                <a:lnTo>
                  <a:pt x="62" y="1076"/>
                </a:lnTo>
                <a:lnTo>
                  <a:pt x="69" y="1075"/>
                </a:lnTo>
                <a:lnTo>
                  <a:pt x="73" y="1070"/>
                </a:lnTo>
                <a:lnTo>
                  <a:pt x="78" y="1064"/>
                </a:lnTo>
                <a:lnTo>
                  <a:pt x="84" y="1052"/>
                </a:lnTo>
                <a:lnTo>
                  <a:pt x="87" y="1046"/>
                </a:lnTo>
                <a:lnTo>
                  <a:pt x="87" y="1046"/>
                </a:lnTo>
                <a:lnTo>
                  <a:pt x="95" y="1052"/>
                </a:lnTo>
                <a:lnTo>
                  <a:pt x="100" y="1054"/>
                </a:lnTo>
                <a:lnTo>
                  <a:pt x="102" y="1054"/>
                </a:lnTo>
                <a:lnTo>
                  <a:pt x="105" y="1054"/>
                </a:lnTo>
                <a:lnTo>
                  <a:pt x="105" y="1054"/>
                </a:lnTo>
                <a:lnTo>
                  <a:pt x="108" y="1045"/>
                </a:lnTo>
                <a:lnTo>
                  <a:pt x="111" y="1030"/>
                </a:lnTo>
                <a:lnTo>
                  <a:pt x="115" y="1010"/>
                </a:lnTo>
                <a:lnTo>
                  <a:pt x="115" y="1010"/>
                </a:lnTo>
                <a:lnTo>
                  <a:pt x="104" y="1086"/>
                </a:lnTo>
                <a:lnTo>
                  <a:pt x="91" y="1165"/>
                </a:lnTo>
                <a:lnTo>
                  <a:pt x="91" y="1165"/>
                </a:lnTo>
                <a:lnTo>
                  <a:pt x="55" y="1313"/>
                </a:lnTo>
                <a:lnTo>
                  <a:pt x="19" y="1472"/>
                </a:lnTo>
                <a:lnTo>
                  <a:pt x="19" y="1472"/>
                </a:lnTo>
                <a:lnTo>
                  <a:pt x="15" y="1497"/>
                </a:lnTo>
                <a:lnTo>
                  <a:pt x="12" y="1538"/>
                </a:lnTo>
                <a:lnTo>
                  <a:pt x="9" y="1579"/>
                </a:lnTo>
                <a:lnTo>
                  <a:pt x="9" y="1595"/>
                </a:lnTo>
                <a:lnTo>
                  <a:pt x="11" y="1605"/>
                </a:lnTo>
                <a:lnTo>
                  <a:pt x="11" y="1605"/>
                </a:lnTo>
                <a:lnTo>
                  <a:pt x="11" y="1615"/>
                </a:lnTo>
                <a:lnTo>
                  <a:pt x="11" y="1632"/>
                </a:lnTo>
                <a:lnTo>
                  <a:pt x="7" y="1672"/>
                </a:lnTo>
                <a:lnTo>
                  <a:pt x="0" y="1725"/>
                </a:lnTo>
                <a:lnTo>
                  <a:pt x="11" y="1743"/>
                </a:lnTo>
                <a:lnTo>
                  <a:pt x="11" y="1743"/>
                </a:lnTo>
                <a:lnTo>
                  <a:pt x="9" y="1767"/>
                </a:lnTo>
                <a:lnTo>
                  <a:pt x="9" y="1787"/>
                </a:lnTo>
                <a:lnTo>
                  <a:pt x="9" y="1795"/>
                </a:lnTo>
                <a:lnTo>
                  <a:pt x="11" y="1800"/>
                </a:lnTo>
                <a:lnTo>
                  <a:pt x="11" y="1800"/>
                </a:lnTo>
                <a:lnTo>
                  <a:pt x="13" y="1805"/>
                </a:lnTo>
                <a:lnTo>
                  <a:pt x="20" y="1809"/>
                </a:lnTo>
                <a:lnTo>
                  <a:pt x="29" y="1814"/>
                </a:lnTo>
                <a:lnTo>
                  <a:pt x="39" y="1819"/>
                </a:lnTo>
                <a:lnTo>
                  <a:pt x="61" y="1828"/>
                </a:lnTo>
                <a:lnTo>
                  <a:pt x="79" y="1833"/>
                </a:lnTo>
                <a:lnTo>
                  <a:pt x="79" y="1833"/>
                </a:lnTo>
                <a:lnTo>
                  <a:pt x="101" y="1834"/>
                </a:lnTo>
                <a:lnTo>
                  <a:pt x="115" y="1834"/>
                </a:lnTo>
                <a:lnTo>
                  <a:pt x="129" y="1834"/>
                </a:lnTo>
                <a:lnTo>
                  <a:pt x="144" y="1832"/>
                </a:lnTo>
                <a:lnTo>
                  <a:pt x="157" y="1829"/>
                </a:lnTo>
                <a:lnTo>
                  <a:pt x="162" y="1827"/>
                </a:lnTo>
                <a:lnTo>
                  <a:pt x="166" y="1824"/>
                </a:lnTo>
                <a:lnTo>
                  <a:pt x="168" y="1822"/>
                </a:lnTo>
                <a:lnTo>
                  <a:pt x="169" y="1818"/>
                </a:lnTo>
                <a:lnTo>
                  <a:pt x="169" y="1818"/>
                </a:lnTo>
                <a:lnTo>
                  <a:pt x="169" y="1814"/>
                </a:lnTo>
                <a:lnTo>
                  <a:pt x="169" y="1810"/>
                </a:lnTo>
                <a:lnTo>
                  <a:pt x="164" y="1801"/>
                </a:lnTo>
                <a:lnTo>
                  <a:pt x="159" y="1792"/>
                </a:lnTo>
                <a:lnTo>
                  <a:pt x="151" y="1782"/>
                </a:lnTo>
                <a:lnTo>
                  <a:pt x="136" y="1766"/>
                </a:lnTo>
                <a:lnTo>
                  <a:pt x="129" y="1761"/>
                </a:lnTo>
                <a:lnTo>
                  <a:pt x="126" y="1739"/>
                </a:lnTo>
                <a:lnTo>
                  <a:pt x="126" y="1739"/>
                </a:lnTo>
                <a:lnTo>
                  <a:pt x="129" y="1735"/>
                </a:lnTo>
                <a:lnTo>
                  <a:pt x="138" y="1725"/>
                </a:lnTo>
                <a:lnTo>
                  <a:pt x="148" y="1709"/>
                </a:lnTo>
                <a:lnTo>
                  <a:pt x="153" y="1700"/>
                </a:lnTo>
                <a:lnTo>
                  <a:pt x="155" y="1691"/>
                </a:lnTo>
                <a:lnTo>
                  <a:pt x="155" y="1691"/>
                </a:lnTo>
                <a:lnTo>
                  <a:pt x="168" y="1627"/>
                </a:lnTo>
                <a:lnTo>
                  <a:pt x="191" y="1508"/>
                </a:lnTo>
                <a:lnTo>
                  <a:pt x="224" y="1342"/>
                </a:lnTo>
                <a:lnTo>
                  <a:pt x="224" y="1342"/>
                </a:lnTo>
                <a:lnTo>
                  <a:pt x="225" y="1298"/>
                </a:lnTo>
                <a:lnTo>
                  <a:pt x="228" y="1267"/>
                </a:lnTo>
                <a:lnTo>
                  <a:pt x="229" y="1257"/>
                </a:lnTo>
                <a:lnTo>
                  <a:pt x="231" y="1251"/>
                </a:lnTo>
                <a:lnTo>
                  <a:pt x="231" y="1251"/>
                </a:lnTo>
                <a:lnTo>
                  <a:pt x="234" y="1249"/>
                </a:lnTo>
                <a:lnTo>
                  <a:pt x="238" y="1242"/>
                </a:lnTo>
                <a:lnTo>
                  <a:pt x="249" y="1224"/>
                </a:lnTo>
                <a:lnTo>
                  <a:pt x="264" y="1197"/>
                </a:lnTo>
                <a:lnTo>
                  <a:pt x="264" y="1197"/>
                </a:lnTo>
                <a:lnTo>
                  <a:pt x="275" y="1170"/>
                </a:lnTo>
                <a:lnTo>
                  <a:pt x="283" y="1151"/>
                </a:lnTo>
                <a:lnTo>
                  <a:pt x="288" y="1141"/>
                </a:lnTo>
                <a:lnTo>
                  <a:pt x="288" y="1141"/>
                </a:lnTo>
                <a:lnTo>
                  <a:pt x="336" y="1097"/>
                </a:lnTo>
                <a:lnTo>
                  <a:pt x="340" y="1245"/>
                </a:lnTo>
                <a:lnTo>
                  <a:pt x="340" y="1245"/>
                </a:lnTo>
                <a:lnTo>
                  <a:pt x="353" y="1312"/>
                </a:lnTo>
                <a:lnTo>
                  <a:pt x="362" y="1361"/>
                </a:lnTo>
                <a:lnTo>
                  <a:pt x="364" y="1379"/>
                </a:lnTo>
                <a:lnTo>
                  <a:pt x="364" y="1389"/>
                </a:lnTo>
                <a:lnTo>
                  <a:pt x="364" y="1389"/>
                </a:lnTo>
                <a:lnTo>
                  <a:pt x="360" y="1544"/>
                </a:lnTo>
                <a:lnTo>
                  <a:pt x="358" y="1691"/>
                </a:lnTo>
                <a:lnTo>
                  <a:pt x="372" y="1703"/>
                </a:lnTo>
                <a:lnTo>
                  <a:pt x="372" y="1727"/>
                </a:lnTo>
                <a:lnTo>
                  <a:pt x="372" y="1727"/>
                </a:lnTo>
                <a:lnTo>
                  <a:pt x="369" y="1730"/>
                </a:lnTo>
                <a:lnTo>
                  <a:pt x="366" y="1736"/>
                </a:lnTo>
                <a:lnTo>
                  <a:pt x="362" y="1747"/>
                </a:lnTo>
                <a:lnTo>
                  <a:pt x="360" y="1752"/>
                </a:lnTo>
                <a:lnTo>
                  <a:pt x="360" y="1757"/>
                </a:lnTo>
                <a:lnTo>
                  <a:pt x="360" y="1757"/>
                </a:lnTo>
                <a:lnTo>
                  <a:pt x="362" y="1766"/>
                </a:lnTo>
                <a:lnTo>
                  <a:pt x="363" y="1774"/>
                </a:lnTo>
                <a:lnTo>
                  <a:pt x="363" y="1776"/>
                </a:lnTo>
                <a:lnTo>
                  <a:pt x="364" y="1779"/>
                </a:lnTo>
                <a:lnTo>
                  <a:pt x="368" y="1780"/>
                </a:lnTo>
                <a:lnTo>
                  <a:pt x="372" y="1782"/>
                </a:lnTo>
                <a:lnTo>
                  <a:pt x="372" y="1782"/>
                </a:lnTo>
                <a:lnTo>
                  <a:pt x="385" y="1783"/>
                </a:lnTo>
                <a:lnTo>
                  <a:pt x="412" y="1784"/>
                </a:lnTo>
                <a:lnTo>
                  <a:pt x="487" y="1785"/>
                </a:lnTo>
                <a:lnTo>
                  <a:pt x="593" y="1785"/>
                </a:lnTo>
                <a:lnTo>
                  <a:pt x="593" y="1785"/>
                </a:lnTo>
                <a:lnTo>
                  <a:pt x="595" y="1784"/>
                </a:lnTo>
                <a:lnTo>
                  <a:pt x="602" y="1780"/>
                </a:lnTo>
                <a:lnTo>
                  <a:pt x="604" y="1776"/>
                </a:lnTo>
                <a:lnTo>
                  <a:pt x="607" y="1773"/>
                </a:lnTo>
                <a:lnTo>
                  <a:pt x="607" y="1767"/>
                </a:lnTo>
                <a:lnTo>
                  <a:pt x="607" y="1761"/>
                </a:lnTo>
                <a:lnTo>
                  <a:pt x="607" y="1761"/>
                </a:lnTo>
                <a:lnTo>
                  <a:pt x="605" y="1753"/>
                </a:lnTo>
                <a:lnTo>
                  <a:pt x="604" y="1748"/>
                </a:lnTo>
                <a:lnTo>
                  <a:pt x="604" y="1738"/>
                </a:lnTo>
                <a:lnTo>
                  <a:pt x="603" y="1734"/>
                </a:lnTo>
                <a:lnTo>
                  <a:pt x="600" y="1731"/>
                </a:lnTo>
                <a:lnTo>
                  <a:pt x="595" y="1729"/>
                </a:lnTo>
                <a:lnTo>
                  <a:pt x="589" y="1727"/>
                </a:lnTo>
                <a:lnTo>
                  <a:pt x="589" y="1727"/>
                </a:lnTo>
                <a:lnTo>
                  <a:pt x="535" y="1721"/>
                </a:lnTo>
                <a:lnTo>
                  <a:pt x="520" y="1713"/>
                </a:lnTo>
                <a:lnTo>
                  <a:pt x="520" y="1713"/>
                </a:lnTo>
                <a:lnTo>
                  <a:pt x="513" y="1696"/>
                </a:lnTo>
                <a:lnTo>
                  <a:pt x="506" y="1684"/>
                </a:lnTo>
                <a:lnTo>
                  <a:pt x="502" y="1677"/>
                </a:lnTo>
                <a:lnTo>
                  <a:pt x="502" y="1677"/>
                </a:lnTo>
                <a:lnTo>
                  <a:pt x="500" y="1675"/>
                </a:lnTo>
                <a:lnTo>
                  <a:pt x="498" y="1671"/>
                </a:lnTo>
                <a:lnTo>
                  <a:pt x="493" y="1656"/>
                </a:lnTo>
                <a:lnTo>
                  <a:pt x="487" y="1638"/>
                </a:lnTo>
                <a:lnTo>
                  <a:pt x="491" y="1555"/>
                </a:lnTo>
                <a:lnTo>
                  <a:pt x="491" y="1555"/>
                </a:lnTo>
                <a:lnTo>
                  <a:pt x="500" y="1526"/>
                </a:lnTo>
                <a:lnTo>
                  <a:pt x="509" y="1490"/>
                </a:lnTo>
                <a:lnTo>
                  <a:pt x="509" y="1490"/>
                </a:lnTo>
                <a:lnTo>
                  <a:pt x="509" y="1478"/>
                </a:lnTo>
                <a:lnTo>
                  <a:pt x="507" y="1455"/>
                </a:lnTo>
                <a:lnTo>
                  <a:pt x="502" y="1388"/>
                </a:lnTo>
                <a:lnTo>
                  <a:pt x="495" y="1295"/>
                </a:lnTo>
                <a:lnTo>
                  <a:pt x="502" y="1147"/>
                </a:lnTo>
                <a:lnTo>
                  <a:pt x="502" y="1147"/>
                </a:lnTo>
                <a:lnTo>
                  <a:pt x="514" y="1115"/>
                </a:lnTo>
                <a:lnTo>
                  <a:pt x="524" y="1088"/>
                </a:lnTo>
                <a:lnTo>
                  <a:pt x="528" y="1075"/>
                </a:lnTo>
                <a:lnTo>
                  <a:pt x="531" y="1064"/>
                </a:lnTo>
                <a:lnTo>
                  <a:pt x="531" y="1064"/>
                </a:lnTo>
                <a:lnTo>
                  <a:pt x="533" y="1040"/>
                </a:lnTo>
                <a:lnTo>
                  <a:pt x="536" y="1010"/>
                </a:lnTo>
                <a:lnTo>
                  <a:pt x="538" y="974"/>
                </a:lnTo>
                <a:lnTo>
                  <a:pt x="538" y="974"/>
                </a:lnTo>
                <a:lnTo>
                  <a:pt x="540" y="975"/>
                </a:lnTo>
                <a:lnTo>
                  <a:pt x="542" y="977"/>
                </a:lnTo>
                <a:lnTo>
                  <a:pt x="545" y="977"/>
                </a:lnTo>
                <a:lnTo>
                  <a:pt x="549" y="975"/>
                </a:lnTo>
                <a:lnTo>
                  <a:pt x="553" y="972"/>
                </a:lnTo>
                <a:lnTo>
                  <a:pt x="556" y="966"/>
                </a:lnTo>
                <a:lnTo>
                  <a:pt x="556" y="966"/>
                </a:lnTo>
                <a:lnTo>
                  <a:pt x="559" y="959"/>
                </a:lnTo>
                <a:lnTo>
                  <a:pt x="562" y="950"/>
                </a:lnTo>
                <a:lnTo>
                  <a:pt x="565" y="928"/>
                </a:lnTo>
                <a:lnTo>
                  <a:pt x="567" y="910"/>
                </a:lnTo>
                <a:lnTo>
                  <a:pt x="567" y="902"/>
                </a:lnTo>
                <a:lnTo>
                  <a:pt x="567" y="902"/>
                </a:lnTo>
                <a:lnTo>
                  <a:pt x="573" y="898"/>
                </a:lnTo>
                <a:lnTo>
                  <a:pt x="578" y="895"/>
                </a:lnTo>
                <a:lnTo>
                  <a:pt x="581" y="892"/>
                </a:lnTo>
                <a:lnTo>
                  <a:pt x="581" y="892"/>
                </a:lnTo>
                <a:lnTo>
                  <a:pt x="581" y="883"/>
                </a:lnTo>
                <a:lnTo>
                  <a:pt x="580" y="870"/>
                </a:lnTo>
                <a:lnTo>
                  <a:pt x="577" y="852"/>
                </a:lnTo>
                <a:lnTo>
                  <a:pt x="553" y="635"/>
                </a:lnTo>
                <a:lnTo>
                  <a:pt x="567" y="472"/>
                </a:lnTo>
                <a:lnTo>
                  <a:pt x="567" y="472"/>
                </a:lnTo>
                <a:lnTo>
                  <a:pt x="563" y="409"/>
                </a:lnTo>
                <a:lnTo>
                  <a:pt x="559" y="364"/>
                </a:lnTo>
                <a:lnTo>
                  <a:pt x="558" y="347"/>
                </a:lnTo>
                <a:lnTo>
                  <a:pt x="556" y="339"/>
                </a:lnTo>
                <a:lnTo>
                  <a:pt x="556" y="339"/>
                </a:lnTo>
                <a:lnTo>
                  <a:pt x="554" y="336"/>
                </a:lnTo>
                <a:lnTo>
                  <a:pt x="550" y="330"/>
                </a:lnTo>
                <a:lnTo>
                  <a:pt x="542" y="321"/>
                </a:lnTo>
                <a:lnTo>
                  <a:pt x="531" y="310"/>
                </a:lnTo>
                <a:lnTo>
                  <a:pt x="436" y="307"/>
                </a:lnTo>
                <a:lnTo>
                  <a:pt x="422" y="263"/>
                </a:lnTo>
                <a:lnTo>
                  <a:pt x="422" y="253"/>
                </a:lnTo>
                <a:lnTo>
                  <a:pt x="422" y="253"/>
                </a:lnTo>
                <a:lnTo>
                  <a:pt x="427" y="249"/>
                </a:lnTo>
                <a:lnTo>
                  <a:pt x="439" y="240"/>
                </a:lnTo>
                <a:lnTo>
                  <a:pt x="446" y="234"/>
                </a:lnTo>
                <a:lnTo>
                  <a:pt x="452" y="227"/>
                </a:lnTo>
                <a:lnTo>
                  <a:pt x="458" y="218"/>
                </a:lnTo>
                <a:lnTo>
                  <a:pt x="462" y="209"/>
                </a:lnTo>
                <a:lnTo>
                  <a:pt x="462" y="209"/>
                </a:lnTo>
                <a:lnTo>
                  <a:pt x="465" y="199"/>
                </a:lnTo>
                <a:lnTo>
                  <a:pt x="466" y="186"/>
                </a:lnTo>
                <a:lnTo>
                  <a:pt x="466" y="172"/>
                </a:lnTo>
                <a:lnTo>
                  <a:pt x="465" y="159"/>
                </a:lnTo>
                <a:lnTo>
                  <a:pt x="464" y="136"/>
                </a:lnTo>
                <a:lnTo>
                  <a:pt x="462" y="127"/>
                </a:lnTo>
                <a:lnTo>
                  <a:pt x="466" y="101"/>
                </a:lnTo>
                <a:lnTo>
                  <a:pt x="466" y="101"/>
                </a:lnTo>
                <a:lnTo>
                  <a:pt x="466" y="89"/>
                </a:lnTo>
                <a:lnTo>
                  <a:pt x="466" y="79"/>
                </a:lnTo>
                <a:lnTo>
                  <a:pt x="465" y="74"/>
                </a:lnTo>
                <a:lnTo>
                  <a:pt x="462" y="69"/>
                </a:lnTo>
                <a:lnTo>
                  <a:pt x="462" y="69"/>
                </a:lnTo>
                <a:lnTo>
                  <a:pt x="455" y="58"/>
                </a:lnTo>
                <a:lnTo>
                  <a:pt x="443" y="47"/>
                </a:lnTo>
                <a:lnTo>
                  <a:pt x="430" y="32"/>
                </a:lnTo>
                <a:lnTo>
                  <a:pt x="430" y="32"/>
                </a:lnTo>
                <a:lnTo>
                  <a:pt x="421" y="26"/>
                </a:lnTo>
                <a:lnTo>
                  <a:pt x="408" y="14"/>
                </a:lnTo>
                <a:lnTo>
                  <a:pt x="408" y="14"/>
                </a:lnTo>
                <a:lnTo>
                  <a:pt x="402" y="11"/>
                </a:lnTo>
                <a:lnTo>
                  <a:pt x="395" y="8"/>
                </a:lnTo>
                <a:lnTo>
                  <a:pt x="386" y="8"/>
                </a:lnTo>
                <a:lnTo>
                  <a:pt x="386" y="8"/>
                </a:lnTo>
                <a:lnTo>
                  <a:pt x="367" y="4"/>
                </a:lnTo>
                <a:lnTo>
                  <a:pt x="350" y="0"/>
                </a:lnTo>
                <a:lnTo>
                  <a:pt x="350" y="0"/>
                </a:lnTo>
                <a:lnTo>
                  <a:pt x="344" y="1"/>
                </a:lnTo>
                <a:lnTo>
                  <a:pt x="332" y="4"/>
                </a:lnTo>
                <a:lnTo>
                  <a:pt x="332" y="4"/>
                </a:lnTo>
                <a:lnTo>
                  <a:pt x="326" y="7"/>
                </a:lnTo>
                <a:lnTo>
                  <a:pt x="319" y="12"/>
                </a:lnTo>
                <a:lnTo>
                  <a:pt x="310" y="18"/>
                </a:lnTo>
                <a:lnTo>
                  <a:pt x="306" y="2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6">
            <a:extLst>
              <a:ext uri="{FF2B5EF4-FFF2-40B4-BE49-F238E27FC236}">
                <a16:creationId xmlns:a16="http://schemas.microsoft.com/office/drawing/2014/main" id="{84E04D31-41E6-4701-91E5-F976D22AA3F5}"/>
              </a:ext>
            </a:extLst>
          </p:cNvPr>
          <p:cNvSpPr>
            <a:spLocks/>
          </p:cNvSpPr>
          <p:nvPr/>
        </p:nvSpPr>
        <p:spPr bwMode="auto">
          <a:xfrm>
            <a:off x="2884350" y="811201"/>
            <a:ext cx="576488" cy="1650372"/>
          </a:xfrm>
          <a:custGeom>
            <a:avLst/>
            <a:gdLst>
              <a:gd name="T0" fmla="*/ 109 w 328"/>
              <a:gd name="T1" fmla="*/ 79 h 939"/>
              <a:gd name="T2" fmla="*/ 109 w 328"/>
              <a:gd name="T3" fmla="*/ 89 h 939"/>
              <a:gd name="T4" fmla="*/ 119 w 328"/>
              <a:gd name="T5" fmla="*/ 105 h 939"/>
              <a:gd name="T6" fmla="*/ 127 w 328"/>
              <a:gd name="T7" fmla="*/ 105 h 939"/>
              <a:gd name="T8" fmla="*/ 124 w 328"/>
              <a:gd name="T9" fmla="*/ 134 h 939"/>
              <a:gd name="T10" fmla="*/ 104 w 328"/>
              <a:gd name="T11" fmla="*/ 146 h 939"/>
              <a:gd name="T12" fmla="*/ 44 w 328"/>
              <a:gd name="T13" fmla="*/ 164 h 939"/>
              <a:gd name="T14" fmla="*/ 22 w 328"/>
              <a:gd name="T15" fmla="*/ 184 h 939"/>
              <a:gd name="T16" fmla="*/ 0 w 328"/>
              <a:gd name="T17" fmla="*/ 313 h 939"/>
              <a:gd name="T18" fmla="*/ 16 w 328"/>
              <a:gd name="T19" fmla="*/ 495 h 939"/>
              <a:gd name="T20" fmla="*/ 16 w 328"/>
              <a:gd name="T21" fmla="*/ 513 h 939"/>
              <a:gd name="T22" fmla="*/ 29 w 328"/>
              <a:gd name="T23" fmla="*/ 531 h 939"/>
              <a:gd name="T24" fmla="*/ 47 w 328"/>
              <a:gd name="T25" fmla="*/ 543 h 939"/>
              <a:gd name="T26" fmla="*/ 60 w 328"/>
              <a:gd name="T27" fmla="*/ 529 h 939"/>
              <a:gd name="T28" fmla="*/ 75 w 328"/>
              <a:gd name="T29" fmla="*/ 539 h 939"/>
              <a:gd name="T30" fmla="*/ 99 w 328"/>
              <a:gd name="T31" fmla="*/ 711 h 939"/>
              <a:gd name="T32" fmla="*/ 87 w 328"/>
              <a:gd name="T33" fmla="*/ 736 h 939"/>
              <a:gd name="T34" fmla="*/ 63 w 328"/>
              <a:gd name="T35" fmla="*/ 765 h 939"/>
              <a:gd name="T36" fmla="*/ 72 w 328"/>
              <a:gd name="T37" fmla="*/ 774 h 939"/>
              <a:gd name="T38" fmla="*/ 82 w 328"/>
              <a:gd name="T39" fmla="*/ 825 h 939"/>
              <a:gd name="T40" fmla="*/ 98 w 328"/>
              <a:gd name="T41" fmla="*/ 865 h 939"/>
              <a:gd name="T42" fmla="*/ 119 w 328"/>
              <a:gd name="T43" fmla="*/ 882 h 939"/>
              <a:gd name="T44" fmla="*/ 132 w 328"/>
              <a:gd name="T45" fmla="*/ 875 h 939"/>
              <a:gd name="T46" fmla="*/ 150 w 328"/>
              <a:gd name="T47" fmla="*/ 851 h 939"/>
              <a:gd name="T48" fmla="*/ 147 w 328"/>
              <a:gd name="T49" fmla="*/ 921 h 939"/>
              <a:gd name="T50" fmla="*/ 165 w 328"/>
              <a:gd name="T51" fmla="*/ 938 h 939"/>
              <a:gd name="T52" fmla="*/ 195 w 328"/>
              <a:gd name="T53" fmla="*/ 936 h 939"/>
              <a:gd name="T54" fmla="*/ 207 w 328"/>
              <a:gd name="T55" fmla="*/ 927 h 939"/>
              <a:gd name="T56" fmla="*/ 195 w 328"/>
              <a:gd name="T57" fmla="*/ 895 h 939"/>
              <a:gd name="T58" fmla="*/ 200 w 328"/>
              <a:gd name="T59" fmla="*/ 847 h 939"/>
              <a:gd name="T60" fmla="*/ 191 w 328"/>
              <a:gd name="T61" fmla="*/ 798 h 939"/>
              <a:gd name="T62" fmla="*/ 247 w 328"/>
              <a:gd name="T63" fmla="*/ 681 h 939"/>
              <a:gd name="T64" fmla="*/ 250 w 328"/>
              <a:gd name="T65" fmla="*/ 651 h 939"/>
              <a:gd name="T66" fmla="*/ 255 w 328"/>
              <a:gd name="T67" fmla="*/ 505 h 939"/>
              <a:gd name="T68" fmla="*/ 264 w 328"/>
              <a:gd name="T69" fmla="*/ 499 h 939"/>
              <a:gd name="T70" fmla="*/ 269 w 328"/>
              <a:gd name="T71" fmla="*/ 471 h 939"/>
              <a:gd name="T72" fmla="*/ 279 w 328"/>
              <a:gd name="T73" fmla="*/ 449 h 939"/>
              <a:gd name="T74" fmla="*/ 287 w 328"/>
              <a:gd name="T75" fmla="*/ 475 h 939"/>
              <a:gd name="T76" fmla="*/ 291 w 328"/>
              <a:gd name="T77" fmla="*/ 488 h 939"/>
              <a:gd name="T78" fmla="*/ 296 w 328"/>
              <a:gd name="T79" fmla="*/ 503 h 939"/>
              <a:gd name="T80" fmla="*/ 315 w 328"/>
              <a:gd name="T81" fmla="*/ 511 h 939"/>
              <a:gd name="T82" fmla="*/ 328 w 328"/>
              <a:gd name="T83" fmla="*/ 497 h 939"/>
              <a:gd name="T84" fmla="*/ 323 w 328"/>
              <a:gd name="T85" fmla="*/ 456 h 939"/>
              <a:gd name="T86" fmla="*/ 325 w 328"/>
              <a:gd name="T87" fmla="*/ 430 h 939"/>
              <a:gd name="T88" fmla="*/ 285 w 328"/>
              <a:gd name="T89" fmla="*/ 276 h 939"/>
              <a:gd name="T90" fmla="*/ 276 w 328"/>
              <a:gd name="T91" fmla="*/ 202 h 939"/>
              <a:gd name="T92" fmla="*/ 271 w 328"/>
              <a:gd name="T93" fmla="*/ 177 h 939"/>
              <a:gd name="T94" fmla="*/ 195 w 328"/>
              <a:gd name="T95" fmla="*/ 149 h 939"/>
              <a:gd name="T96" fmla="*/ 197 w 328"/>
              <a:gd name="T97" fmla="*/ 133 h 939"/>
              <a:gd name="T98" fmla="*/ 201 w 328"/>
              <a:gd name="T99" fmla="*/ 105 h 939"/>
              <a:gd name="T100" fmla="*/ 209 w 328"/>
              <a:gd name="T101" fmla="*/ 94 h 939"/>
              <a:gd name="T102" fmla="*/ 207 w 328"/>
              <a:gd name="T103" fmla="*/ 80 h 939"/>
              <a:gd name="T104" fmla="*/ 207 w 328"/>
              <a:gd name="T105" fmla="*/ 48 h 939"/>
              <a:gd name="T106" fmla="*/ 203 w 328"/>
              <a:gd name="T107" fmla="*/ 29 h 939"/>
              <a:gd name="T108" fmla="*/ 189 w 328"/>
              <a:gd name="T109" fmla="*/ 19 h 939"/>
              <a:gd name="T110" fmla="*/ 182 w 328"/>
              <a:gd name="T111" fmla="*/ 9 h 939"/>
              <a:gd name="T112" fmla="*/ 154 w 328"/>
              <a:gd name="T113" fmla="*/ 1 h 9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28" h="939">
                <a:moveTo>
                  <a:pt x="137" y="12"/>
                </a:moveTo>
                <a:lnTo>
                  <a:pt x="117" y="20"/>
                </a:lnTo>
                <a:lnTo>
                  <a:pt x="104" y="46"/>
                </a:lnTo>
                <a:lnTo>
                  <a:pt x="104" y="71"/>
                </a:lnTo>
                <a:lnTo>
                  <a:pt x="109" y="79"/>
                </a:lnTo>
                <a:lnTo>
                  <a:pt x="109" y="79"/>
                </a:lnTo>
                <a:lnTo>
                  <a:pt x="108" y="80"/>
                </a:lnTo>
                <a:lnTo>
                  <a:pt x="108" y="84"/>
                </a:lnTo>
                <a:lnTo>
                  <a:pt x="109" y="89"/>
                </a:lnTo>
                <a:lnTo>
                  <a:pt x="109" y="89"/>
                </a:lnTo>
                <a:lnTo>
                  <a:pt x="110" y="95"/>
                </a:lnTo>
                <a:lnTo>
                  <a:pt x="113" y="100"/>
                </a:lnTo>
                <a:lnTo>
                  <a:pt x="116" y="103"/>
                </a:lnTo>
                <a:lnTo>
                  <a:pt x="119" y="105"/>
                </a:lnTo>
                <a:lnTo>
                  <a:pt x="119" y="105"/>
                </a:lnTo>
                <a:lnTo>
                  <a:pt x="120" y="105"/>
                </a:lnTo>
                <a:lnTo>
                  <a:pt x="123" y="104"/>
                </a:lnTo>
                <a:lnTo>
                  <a:pt x="124" y="102"/>
                </a:lnTo>
                <a:lnTo>
                  <a:pt x="126" y="102"/>
                </a:lnTo>
                <a:lnTo>
                  <a:pt x="127" y="105"/>
                </a:lnTo>
                <a:lnTo>
                  <a:pt x="127" y="105"/>
                </a:lnTo>
                <a:lnTo>
                  <a:pt x="129" y="121"/>
                </a:lnTo>
                <a:lnTo>
                  <a:pt x="129" y="131"/>
                </a:lnTo>
                <a:lnTo>
                  <a:pt x="129" y="131"/>
                </a:lnTo>
                <a:lnTo>
                  <a:pt x="124" y="134"/>
                </a:lnTo>
                <a:lnTo>
                  <a:pt x="119" y="137"/>
                </a:lnTo>
                <a:lnTo>
                  <a:pt x="117" y="138"/>
                </a:lnTo>
                <a:lnTo>
                  <a:pt x="117" y="138"/>
                </a:lnTo>
                <a:lnTo>
                  <a:pt x="113" y="141"/>
                </a:lnTo>
                <a:lnTo>
                  <a:pt x="104" y="146"/>
                </a:lnTo>
                <a:lnTo>
                  <a:pt x="96" y="151"/>
                </a:lnTo>
                <a:lnTo>
                  <a:pt x="91" y="153"/>
                </a:lnTo>
                <a:lnTo>
                  <a:pt x="91" y="153"/>
                </a:lnTo>
                <a:lnTo>
                  <a:pt x="44" y="164"/>
                </a:lnTo>
                <a:lnTo>
                  <a:pt x="44" y="164"/>
                </a:lnTo>
                <a:lnTo>
                  <a:pt x="34" y="171"/>
                </a:lnTo>
                <a:lnTo>
                  <a:pt x="26" y="178"/>
                </a:lnTo>
                <a:lnTo>
                  <a:pt x="23" y="182"/>
                </a:lnTo>
                <a:lnTo>
                  <a:pt x="22" y="184"/>
                </a:lnTo>
                <a:lnTo>
                  <a:pt x="22" y="184"/>
                </a:lnTo>
                <a:lnTo>
                  <a:pt x="19" y="189"/>
                </a:lnTo>
                <a:lnTo>
                  <a:pt x="18" y="194"/>
                </a:lnTo>
                <a:lnTo>
                  <a:pt x="18" y="197"/>
                </a:lnTo>
                <a:lnTo>
                  <a:pt x="18" y="197"/>
                </a:lnTo>
                <a:lnTo>
                  <a:pt x="0" y="313"/>
                </a:lnTo>
                <a:lnTo>
                  <a:pt x="0" y="313"/>
                </a:lnTo>
                <a:lnTo>
                  <a:pt x="0" y="376"/>
                </a:lnTo>
                <a:lnTo>
                  <a:pt x="0" y="433"/>
                </a:lnTo>
                <a:lnTo>
                  <a:pt x="8" y="495"/>
                </a:lnTo>
                <a:lnTo>
                  <a:pt x="16" y="495"/>
                </a:lnTo>
                <a:lnTo>
                  <a:pt x="16" y="495"/>
                </a:lnTo>
                <a:lnTo>
                  <a:pt x="16" y="502"/>
                </a:lnTo>
                <a:lnTo>
                  <a:pt x="16" y="507"/>
                </a:lnTo>
                <a:lnTo>
                  <a:pt x="16" y="513"/>
                </a:lnTo>
                <a:lnTo>
                  <a:pt x="16" y="513"/>
                </a:lnTo>
                <a:lnTo>
                  <a:pt x="18" y="519"/>
                </a:lnTo>
                <a:lnTo>
                  <a:pt x="22" y="524"/>
                </a:lnTo>
                <a:lnTo>
                  <a:pt x="26" y="529"/>
                </a:lnTo>
                <a:lnTo>
                  <a:pt x="29" y="531"/>
                </a:lnTo>
                <a:lnTo>
                  <a:pt x="29" y="531"/>
                </a:lnTo>
                <a:lnTo>
                  <a:pt x="32" y="533"/>
                </a:lnTo>
                <a:lnTo>
                  <a:pt x="37" y="538"/>
                </a:lnTo>
                <a:lnTo>
                  <a:pt x="42" y="542"/>
                </a:lnTo>
                <a:lnTo>
                  <a:pt x="45" y="543"/>
                </a:lnTo>
                <a:lnTo>
                  <a:pt x="47" y="543"/>
                </a:lnTo>
                <a:lnTo>
                  <a:pt x="47" y="543"/>
                </a:lnTo>
                <a:lnTo>
                  <a:pt x="51" y="541"/>
                </a:lnTo>
                <a:lnTo>
                  <a:pt x="55" y="537"/>
                </a:lnTo>
                <a:lnTo>
                  <a:pt x="59" y="532"/>
                </a:lnTo>
                <a:lnTo>
                  <a:pt x="60" y="529"/>
                </a:lnTo>
                <a:lnTo>
                  <a:pt x="60" y="529"/>
                </a:lnTo>
                <a:lnTo>
                  <a:pt x="65" y="495"/>
                </a:lnTo>
                <a:lnTo>
                  <a:pt x="70" y="495"/>
                </a:lnTo>
                <a:lnTo>
                  <a:pt x="70" y="495"/>
                </a:lnTo>
                <a:lnTo>
                  <a:pt x="75" y="539"/>
                </a:lnTo>
                <a:lnTo>
                  <a:pt x="83" y="597"/>
                </a:lnTo>
                <a:lnTo>
                  <a:pt x="83" y="597"/>
                </a:lnTo>
                <a:lnTo>
                  <a:pt x="92" y="661"/>
                </a:lnTo>
                <a:lnTo>
                  <a:pt x="99" y="711"/>
                </a:lnTo>
                <a:lnTo>
                  <a:pt x="99" y="711"/>
                </a:lnTo>
                <a:lnTo>
                  <a:pt x="104" y="736"/>
                </a:lnTo>
                <a:lnTo>
                  <a:pt x="104" y="736"/>
                </a:lnTo>
                <a:lnTo>
                  <a:pt x="102" y="735"/>
                </a:lnTo>
                <a:lnTo>
                  <a:pt x="98" y="735"/>
                </a:lnTo>
                <a:lnTo>
                  <a:pt x="87" y="736"/>
                </a:lnTo>
                <a:lnTo>
                  <a:pt x="70" y="739"/>
                </a:lnTo>
                <a:lnTo>
                  <a:pt x="65" y="749"/>
                </a:lnTo>
                <a:lnTo>
                  <a:pt x="65" y="749"/>
                </a:lnTo>
                <a:lnTo>
                  <a:pt x="63" y="758"/>
                </a:lnTo>
                <a:lnTo>
                  <a:pt x="63" y="765"/>
                </a:lnTo>
                <a:lnTo>
                  <a:pt x="64" y="767"/>
                </a:lnTo>
                <a:lnTo>
                  <a:pt x="65" y="769"/>
                </a:lnTo>
                <a:lnTo>
                  <a:pt x="65" y="769"/>
                </a:lnTo>
                <a:lnTo>
                  <a:pt x="69" y="771"/>
                </a:lnTo>
                <a:lnTo>
                  <a:pt x="72" y="774"/>
                </a:lnTo>
                <a:lnTo>
                  <a:pt x="75" y="775"/>
                </a:lnTo>
                <a:lnTo>
                  <a:pt x="83" y="777"/>
                </a:lnTo>
                <a:lnTo>
                  <a:pt x="83" y="777"/>
                </a:lnTo>
                <a:lnTo>
                  <a:pt x="82" y="804"/>
                </a:lnTo>
                <a:lnTo>
                  <a:pt x="82" y="825"/>
                </a:lnTo>
                <a:lnTo>
                  <a:pt x="82" y="833"/>
                </a:lnTo>
                <a:lnTo>
                  <a:pt x="83" y="839"/>
                </a:lnTo>
                <a:lnTo>
                  <a:pt x="83" y="839"/>
                </a:lnTo>
                <a:lnTo>
                  <a:pt x="89" y="850"/>
                </a:lnTo>
                <a:lnTo>
                  <a:pt x="98" y="865"/>
                </a:lnTo>
                <a:lnTo>
                  <a:pt x="104" y="871"/>
                </a:lnTo>
                <a:lnTo>
                  <a:pt x="109" y="877"/>
                </a:lnTo>
                <a:lnTo>
                  <a:pt x="115" y="881"/>
                </a:lnTo>
                <a:lnTo>
                  <a:pt x="117" y="882"/>
                </a:lnTo>
                <a:lnTo>
                  <a:pt x="119" y="882"/>
                </a:lnTo>
                <a:lnTo>
                  <a:pt x="119" y="882"/>
                </a:lnTo>
                <a:lnTo>
                  <a:pt x="126" y="881"/>
                </a:lnTo>
                <a:lnTo>
                  <a:pt x="130" y="879"/>
                </a:lnTo>
                <a:lnTo>
                  <a:pt x="133" y="877"/>
                </a:lnTo>
                <a:lnTo>
                  <a:pt x="132" y="875"/>
                </a:lnTo>
                <a:lnTo>
                  <a:pt x="132" y="875"/>
                </a:lnTo>
                <a:lnTo>
                  <a:pt x="132" y="867"/>
                </a:lnTo>
                <a:lnTo>
                  <a:pt x="133" y="854"/>
                </a:lnTo>
                <a:lnTo>
                  <a:pt x="135" y="839"/>
                </a:lnTo>
                <a:lnTo>
                  <a:pt x="150" y="851"/>
                </a:lnTo>
                <a:lnTo>
                  <a:pt x="150" y="887"/>
                </a:lnTo>
                <a:lnTo>
                  <a:pt x="150" y="887"/>
                </a:lnTo>
                <a:lnTo>
                  <a:pt x="147" y="905"/>
                </a:lnTo>
                <a:lnTo>
                  <a:pt x="147" y="916"/>
                </a:lnTo>
                <a:lnTo>
                  <a:pt x="147" y="921"/>
                </a:lnTo>
                <a:lnTo>
                  <a:pt x="147" y="923"/>
                </a:lnTo>
                <a:lnTo>
                  <a:pt x="147" y="923"/>
                </a:lnTo>
                <a:lnTo>
                  <a:pt x="151" y="929"/>
                </a:lnTo>
                <a:lnTo>
                  <a:pt x="157" y="933"/>
                </a:lnTo>
                <a:lnTo>
                  <a:pt x="165" y="938"/>
                </a:lnTo>
                <a:lnTo>
                  <a:pt x="169" y="939"/>
                </a:lnTo>
                <a:lnTo>
                  <a:pt x="173" y="939"/>
                </a:lnTo>
                <a:lnTo>
                  <a:pt x="173" y="939"/>
                </a:lnTo>
                <a:lnTo>
                  <a:pt x="183" y="939"/>
                </a:lnTo>
                <a:lnTo>
                  <a:pt x="195" y="936"/>
                </a:lnTo>
                <a:lnTo>
                  <a:pt x="202" y="934"/>
                </a:lnTo>
                <a:lnTo>
                  <a:pt x="206" y="933"/>
                </a:lnTo>
                <a:lnTo>
                  <a:pt x="207" y="931"/>
                </a:lnTo>
                <a:lnTo>
                  <a:pt x="207" y="931"/>
                </a:lnTo>
                <a:lnTo>
                  <a:pt x="207" y="927"/>
                </a:lnTo>
                <a:lnTo>
                  <a:pt x="205" y="923"/>
                </a:lnTo>
                <a:lnTo>
                  <a:pt x="200" y="912"/>
                </a:lnTo>
                <a:lnTo>
                  <a:pt x="196" y="902"/>
                </a:lnTo>
                <a:lnTo>
                  <a:pt x="195" y="897"/>
                </a:lnTo>
                <a:lnTo>
                  <a:pt x="195" y="895"/>
                </a:lnTo>
                <a:lnTo>
                  <a:pt x="195" y="895"/>
                </a:lnTo>
                <a:lnTo>
                  <a:pt x="200" y="878"/>
                </a:lnTo>
                <a:lnTo>
                  <a:pt x="205" y="861"/>
                </a:lnTo>
                <a:lnTo>
                  <a:pt x="205" y="861"/>
                </a:lnTo>
                <a:lnTo>
                  <a:pt x="200" y="847"/>
                </a:lnTo>
                <a:lnTo>
                  <a:pt x="196" y="838"/>
                </a:lnTo>
                <a:lnTo>
                  <a:pt x="195" y="833"/>
                </a:lnTo>
                <a:lnTo>
                  <a:pt x="195" y="833"/>
                </a:lnTo>
                <a:lnTo>
                  <a:pt x="192" y="822"/>
                </a:lnTo>
                <a:lnTo>
                  <a:pt x="191" y="798"/>
                </a:lnTo>
                <a:lnTo>
                  <a:pt x="189" y="765"/>
                </a:lnTo>
                <a:lnTo>
                  <a:pt x="189" y="765"/>
                </a:lnTo>
                <a:lnTo>
                  <a:pt x="219" y="724"/>
                </a:lnTo>
                <a:lnTo>
                  <a:pt x="239" y="694"/>
                </a:lnTo>
                <a:lnTo>
                  <a:pt x="247" y="681"/>
                </a:lnTo>
                <a:lnTo>
                  <a:pt x="251" y="675"/>
                </a:lnTo>
                <a:lnTo>
                  <a:pt x="251" y="675"/>
                </a:lnTo>
                <a:lnTo>
                  <a:pt x="252" y="669"/>
                </a:lnTo>
                <a:lnTo>
                  <a:pt x="251" y="663"/>
                </a:lnTo>
                <a:lnTo>
                  <a:pt x="250" y="651"/>
                </a:lnTo>
                <a:lnTo>
                  <a:pt x="245" y="635"/>
                </a:lnTo>
                <a:lnTo>
                  <a:pt x="251" y="503"/>
                </a:lnTo>
                <a:lnTo>
                  <a:pt x="251" y="503"/>
                </a:lnTo>
                <a:lnTo>
                  <a:pt x="252" y="504"/>
                </a:lnTo>
                <a:lnTo>
                  <a:pt x="255" y="505"/>
                </a:lnTo>
                <a:lnTo>
                  <a:pt x="256" y="506"/>
                </a:lnTo>
                <a:lnTo>
                  <a:pt x="259" y="505"/>
                </a:lnTo>
                <a:lnTo>
                  <a:pt x="261" y="503"/>
                </a:lnTo>
                <a:lnTo>
                  <a:pt x="264" y="499"/>
                </a:lnTo>
                <a:lnTo>
                  <a:pt x="264" y="499"/>
                </a:lnTo>
                <a:lnTo>
                  <a:pt x="267" y="492"/>
                </a:lnTo>
                <a:lnTo>
                  <a:pt x="269" y="485"/>
                </a:lnTo>
                <a:lnTo>
                  <a:pt x="270" y="479"/>
                </a:lnTo>
                <a:lnTo>
                  <a:pt x="269" y="471"/>
                </a:lnTo>
                <a:lnTo>
                  <a:pt x="269" y="471"/>
                </a:lnTo>
                <a:lnTo>
                  <a:pt x="255" y="405"/>
                </a:lnTo>
                <a:lnTo>
                  <a:pt x="243" y="346"/>
                </a:lnTo>
                <a:lnTo>
                  <a:pt x="243" y="315"/>
                </a:lnTo>
                <a:lnTo>
                  <a:pt x="274" y="439"/>
                </a:lnTo>
                <a:lnTo>
                  <a:pt x="279" y="449"/>
                </a:lnTo>
                <a:lnTo>
                  <a:pt x="287" y="451"/>
                </a:lnTo>
                <a:lnTo>
                  <a:pt x="287" y="451"/>
                </a:lnTo>
                <a:lnTo>
                  <a:pt x="287" y="461"/>
                </a:lnTo>
                <a:lnTo>
                  <a:pt x="285" y="469"/>
                </a:lnTo>
                <a:lnTo>
                  <a:pt x="287" y="475"/>
                </a:lnTo>
                <a:lnTo>
                  <a:pt x="287" y="475"/>
                </a:lnTo>
                <a:lnTo>
                  <a:pt x="290" y="478"/>
                </a:lnTo>
                <a:lnTo>
                  <a:pt x="292" y="479"/>
                </a:lnTo>
                <a:lnTo>
                  <a:pt x="292" y="479"/>
                </a:lnTo>
                <a:lnTo>
                  <a:pt x="291" y="488"/>
                </a:lnTo>
                <a:lnTo>
                  <a:pt x="291" y="496"/>
                </a:lnTo>
                <a:lnTo>
                  <a:pt x="291" y="498"/>
                </a:lnTo>
                <a:lnTo>
                  <a:pt x="292" y="499"/>
                </a:lnTo>
                <a:lnTo>
                  <a:pt x="292" y="499"/>
                </a:lnTo>
                <a:lnTo>
                  <a:pt x="296" y="503"/>
                </a:lnTo>
                <a:lnTo>
                  <a:pt x="301" y="507"/>
                </a:lnTo>
                <a:lnTo>
                  <a:pt x="309" y="511"/>
                </a:lnTo>
                <a:lnTo>
                  <a:pt x="312" y="511"/>
                </a:lnTo>
                <a:lnTo>
                  <a:pt x="315" y="511"/>
                </a:lnTo>
                <a:lnTo>
                  <a:pt x="315" y="511"/>
                </a:lnTo>
                <a:lnTo>
                  <a:pt x="320" y="508"/>
                </a:lnTo>
                <a:lnTo>
                  <a:pt x="325" y="506"/>
                </a:lnTo>
                <a:lnTo>
                  <a:pt x="327" y="503"/>
                </a:lnTo>
                <a:lnTo>
                  <a:pt x="328" y="497"/>
                </a:lnTo>
                <a:lnTo>
                  <a:pt x="328" y="497"/>
                </a:lnTo>
                <a:lnTo>
                  <a:pt x="327" y="487"/>
                </a:lnTo>
                <a:lnTo>
                  <a:pt x="325" y="472"/>
                </a:lnTo>
                <a:lnTo>
                  <a:pt x="320" y="457"/>
                </a:lnTo>
                <a:lnTo>
                  <a:pt x="320" y="457"/>
                </a:lnTo>
                <a:lnTo>
                  <a:pt x="323" y="456"/>
                </a:lnTo>
                <a:lnTo>
                  <a:pt x="325" y="452"/>
                </a:lnTo>
                <a:lnTo>
                  <a:pt x="326" y="449"/>
                </a:lnTo>
                <a:lnTo>
                  <a:pt x="326" y="449"/>
                </a:lnTo>
                <a:lnTo>
                  <a:pt x="326" y="440"/>
                </a:lnTo>
                <a:lnTo>
                  <a:pt x="325" y="430"/>
                </a:lnTo>
                <a:lnTo>
                  <a:pt x="323" y="415"/>
                </a:lnTo>
                <a:lnTo>
                  <a:pt x="323" y="415"/>
                </a:lnTo>
                <a:lnTo>
                  <a:pt x="303" y="344"/>
                </a:lnTo>
                <a:lnTo>
                  <a:pt x="290" y="294"/>
                </a:lnTo>
                <a:lnTo>
                  <a:pt x="285" y="276"/>
                </a:lnTo>
                <a:lnTo>
                  <a:pt x="284" y="267"/>
                </a:lnTo>
                <a:lnTo>
                  <a:pt x="284" y="267"/>
                </a:lnTo>
                <a:lnTo>
                  <a:pt x="283" y="252"/>
                </a:lnTo>
                <a:lnTo>
                  <a:pt x="280" y="231"/>
                </a:lnTo>
                <a:lnTo>
                  <a:pt x="276" y="202"/>
                </a:lnTo>
                <a:lnTo>
                  <a:pt x="276" y="202"/>
                </a:lnTo>
                <a:lnTo>
                  <a:pt x="275" y="191"/>
                </a:lnTo>
                <a:lnTo>
                  <a:pt x="273" y="182"/>
                </a:lnTo>
                <a:lnTo>
                  <a:pt x="271" y="177"/>
                </a:lnTo>
                <a:lnTo>
                  <a:pt x="271" y="177"/>
                </a:lnTo>
                <a:lnTo>
                  <a:pt x="265" y="174"/>
                </a:lnTo>
                <a:lnTo>
                  <a:pt x="255" y="169"/>
                </a:lnTo>
                <a:lnTo>
                  <a:pt x="241" y="164"/>
                </a:lnTo>
                <a:lnTo>
                  <a:pt x="207" y="151"/>
                </a:lnTo>
                <a:lnTo>
                  <a:pt x="195" y="149"/>
                </a:lnTo>
                <a:lnTo>
                  <a:pt x="195" y="138"/>
                </a:lnTo>
                <a:lnTo>
                  <a:pt x="195" y="138"/>
                </a:lnTo>
                <a:lnTo>
                  <a:pt x="195" y="138"/>
                </a:lnTo>
                <a:lnTo>
                  <a:pt x="197" y="133"/>
                </a:lnTo>
                <a:lnTo>
                  <a:pt x="197" y="133"/>
                </a:lnTo>
                <a:lnTo>
                  <a:pt x="198" y="122"/>
                </a:lnTo>
                <a:lnTo>
                  <a:pt x="199" y="115"/>
                </a:lnTo>
                <a:lnTo>
                  <a:pt x="199" y="115"/>
                </a:lnTo>
                <a:lnTo>
                  <a:pt x="201" y="105"/>
                </a:lnTo>
                <a:lnTo>
                  <a:pt x="201" y="105"/>
                </a:lnTo>
                <a:lnTo>
                  <a:pt x="205" y="105"/>
                </a:lnTo>
                <a:lnTo>
                  <a:pt x="206" y="104"/>
                </a:lnTo>
                <a:lnTo>
                  <a:pt x="207" y="102"/>
                </a:lnTo>
                <a:lnTo>
                  <a:pt x="207" y="102"/>
                </a:lnTo>
                <a:lnTo>
                  <a:pt x="209" y="94"/>
                </a:lnTo>
                <a:lnTo>
                  <a:pt x="209" y="88"/>
                </a:lnTo>
                <a:lnTo>
                  <a:pt x="209" y="84"/>
                </a:lnTo>
                <a:lnTo>
                  <a:pt x="209" y="84"/>
                </a:lnTo>
                <a:lnTo>
                  <a:pt x="208" y="82"/>
                </a:lnTo>
                <a:lnTo>
                  <a:pt x="207" y="80"/>
                </a:lnTo>
                <a:lnTo>
                  <a:pt x="205" y="79"/>
                </a:lnTo>
                <a:lnTo>
                  <a:pt x="205" y="56"/>
                </a:lnTo>
                <a:lnTo>
                  <a:pt x="205" y="56"/>
                </a:lnTo>
                <a:lnTo>
                  <a:pt x="206" y="54"/>
                </a:lnTo>
                <a:lnTo>
                  <a:pt x="207" y="48"/>
                </a:lnTo>
                <a:lnTo>
                  <a:pt x="207" y="48"/>
                </a:lnTo>
                <a:lnTo>
                  <a:pt x="206" y="40"/>
                </a:lnTo>
                <a:lnTo>
                  <a:pt x="205" y="33"/>
                </a:lnTo>
                <a:lnTo>
                  <a:pt x="205" y="33"/>
                </a:lnTo>
                <a:lnTo>
                  <a:pt x="203" y="29"/>
                </a:lnTo>
                <a:lnTo>
                  <a:pt x="201" y="27"/>
                </a:lnTo>
                <a:lnTo>
                  <a:pt x="199" y="25"/>
                </a:lnTo>
                <a:lnTo>
                  <a:pt x="199" y="25"/>
                </a:lnTo>
                <a:lnTo>
                  <a:pt x="192" y="21"/>
                </a:lnTo>
                <a:lnTo>
                  <a:pt x="189" y="19"/>
                </a:lnTo>
                <a:lnTo>
                  <a:pt x="187" y="15"/>
                </a:lnTo>
                <a:lnTo>
                  <a:pt x="187" y="15"/>
                </a:lnTo>
                <a:lnTo>
                  <a:pt x="184" y="12"/>
                </a:lnTo>
                <a:lnTo>
                  <a:pt x="183" y="10"/>
                </a:lnTo>
                <a:lnTo>
                  <a:pt x="182" y="9"/>
                </a:lnTo>
                <a:lnTo>
                  <a:pt x="179" y="7"/>
                </a:lnTo>
                <a:lnTo>
                  <a:pt x="179" y="7"/>
                </a:lnTo>
                <a:lnTo>
                  <a:pt x="155" y="0"/>
                </a:lnTo>
                <a:lnTo>
                  <a:pt x="155" y="0"/>
                </a:lnTo>
                <a:lnTo>
                  <a:pt x="154" y="1"/>
                </a:lnTo>
                <a:lnTo>
                  <a:pt x="150" y="2"/>
                </a:lnTo>
                <a:lnTo>
                  <a:pt x="150" y="2"/>
                </a:lnTo>
                <a:lnTo>
                  <a:pt x="145" y="7"/>
                </a:lnTo>
                <a:lnTo>
                  <a:pt x="137" y="1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8">
            <a:extLst>
              <a:ext uri="{FF2B5EF4-FFF2-40B4-BE49-F238E27FC236}">
                <a16:creationId xmlns:a16="http://schemas.microsoft.com/office/drawing/2014/main" id="{6FAFCEFC-56DD-451F-8BBF-CD8E0DB7E0FF}"/>
              </a:ext>
            </a:extLst>
          </p:cNvPr>
          <p:cNvSpPr>
            <a:spLocks/>
          </p:cNvSpPr>
          <p:nvPr/>
        </p:nvSpPr>
        <p:spPr bwMode="auto">
          <a:xfrm>
            <a:off x="4695208" y="692987"/>
            <a:ext cx="534567" cy="1724591"/>
          </a:xfrm>
          <a:custGeom>
            <a:avLst/>
            <a:gdLst>
              <a:gd name="T0" fmla="*/ 249 w 566"/>
              <a:gd name="T1" fmla="*/ 18 h 1826"/>
              <a:gd name="T2" fmla="*/ 213 w 566"/>
              <a:gd name="T3" fmla="*/ 40 h 1826"/>
              <a:gd name="T4" fmla="*/ 194 w 566"/>
              <a:gd name="T5" fmla="*/ 95 h 1826"/>
              <a:gd name="T6" fmla="*/ 198 w 566"/>
              <a:gd name="T7" fmla="*/ 175 h 1826"/>
              <a:gd name="T8" fmla="*/ 194 w 566"/>
              <a:gd name="T9" fmla="*/ 184 h 1826"/>
              <a:gd name="T10" fmla="*/ 205 w 566"/>
              <a:gd name="T11" fmla="*/ 225 h 1826"/>
              <a:gd name="T12" fmla="*/ 220 w 566"/>
              <a:gd name="T13" fmla="*/ 231 h 1826"/>
              <a:gd name="T14" fmla="*/ 136 w 566"/>
              <a:gd name="T15" fmla="*/ 347 h 1826"/>
              <a:gd name="T16" fmla="*/ 90 w 566"/>
              <a:gd name="T17" fmla="*/ 428 h 1826"/>
              <a:gd name="T18" fmla="*/ 94 w 566"/>
              <a:gd name="T19" fmla="*/ 799 h 1826"/>
              <a:gd name="T20" fmla="*/ 105 w 566"/>
              <a:gd name="T21" fmla="*/ 975 h 1826"/>
              <a:gd name="T22" fmla="*/ 133 w 566"/>
              <a:gd name="T23" fmla="*/ 1018 h 1826"/>
              <a:gd name="T24" fmla="*/ 158 w 566"/>
              <a:gd name="T25" fmla="*/ 1051 h 1826"/>
              <a:gd name="T26" fmla="*/ 178 w 566"/>
              <a:gd name="T27" fmla="*/ 1069 h 1826"/>
              <a:gd name="T28" fmla="*/ 157 w 566"/>
              <a:gd name="T29" fmla="*/ 1106 h 1826"/>
              <a:gd name="T30" fmla="*/ 37 w 566"/>
              <a:gd name="T31" fmla="*/ 1493 h 1826"/>
              <a:gd name="T32" fmla="*/ 16 w 566"/>
              <a:gd name="T33" fmla="*/ 1496 h 1826"/>
              <a:gd name="T34" fmla="*/ 0 w 566"/>
              <a:gd name="T35" fmla="*/ 1535 h 1826"/>
              <a:gd name="T36" fmla="*/ 59 w 566"/>
              <a:gd name="T37" fmla="*/ 1581 h 1826"/>
              <a:gd name="T38" fmla="*/ 97 w 566"/>
              <a:gd name="T39" fmla="*/ 1648 h 1826"/>
              <a:gd name="T40" fmla="*/ 164 w 566"/>
              <a:gd name="T41" fmla="*/ 1745 h 1826"/>
              <a:gd name="T42" fmla="*/ 178 w 566"/>
              <a:gd name="T43" fmla="*/ 1745 h 1826"/>
              <a:gd name="T44" fmla="*/ 177 w 566"/>
              <a:gd name="T45" fmla="*/ 1708 h 1826"/>
              <a:gd name="T46" fmla="*/ 165 w 566"/>
              <a:gd name="T47" fmla="*/ 1648 h 1826"/>
              <a:gd name="T48" fmla="*/ 173 w 566"/>
              <a:gd name="T49" fmla="*/ 1588 h 1826"/>
              <a:gd name="T50" fmla="*/ 192 w 566"/>
              <a:gd name="T51" fmla="*/ 1574 h 1826"/>
              <a:gd name="T52" fmla="*/ 262 w 566"/>
              <a:gd name="T53" fmla="*/ 1682 h 1826"/>
              <a:gd name="T54" fmla="*/ 262 w 566"/>
              <a:gd name="T55" fmla="*/ 1739 h 1826"/>
              <a:gd name="T56" fmla="*/ 280 w 566"/>
              <a:gd name="T57" fmla="*/ 1743 h 1826"/>
              <a:gd name="T58" fmla="*/ 279 w 566"/>
              <a:gd name="T59" fmla="*/ 1763 h 1826"/>
              <a:gd name="T60" fmla="*/ 285 w 566"/>
              <a:gd name="T61" fmla="*/ 1805 h 1826"/>
              <a:gd name="T62" fmla="*/ 338 w 566"/>
              <a:gd name="T63" fmla="*/ 1818 h 1826"/>
              <a:gd name="T64" fmla="*/ 533 w 566"/>
              <a:gd name="T65" fmla="*/ 1823 h 1826"/>
              <a:gd name="T66" fmla="*/ 560 w 566"/>
              <a:gd name="T67" fmla="*/ 1813 h 1826"/>
              <a:gd name="T68" fmla="*/ 564 w 566"/>
              <a:gd name="T69" fmla="*/ 1777 h 1826"/>
              <a:gd name="T70" fmla="*/ 551 w 566"/>
              <a:gd name="T71" fmla="*/ 1768 h 1826"/>
              <a:gd name="T72" fmla="*/ 504 w 566"/>
              <a:gd name="T73" fmla="*/ 1763 h 1826"/>
              <a:gd name="T74" fmla="*/ 463 w 566"/>
              <a:gd name="T75" fmla="*/ 1747 h 1826"/>
              <a:gd name="T76" fmla="*/ 445 w 566"/>
              <a:gd name="T77" fmla="*/ 1718 h 1826"/>
              <a:gd name="T78" fmla="*/ 351 w 566"/>
              <a:gd name="T79" fmla="*/ 1430 h 1826"/>
              <a:gd name="T80" fmla="*/ 461 w 566"/>
              <a:gd name="T81" fmla="*/ 1132 h 1826"/>
              <a:gd name="T82" fmla="*/ 404 w 566"/>
              <a:gd name="T83" fmla="*/ 981 h 1826"/>
              <a:gd name="T84" fmla="*/ 393 w 566"/>
              <a:gd name="T85" fmla="*/ 813 h 1826"/>
              <a:gd name="T86" fmla="*/ 387 w 566"/>
              <a:gd name="T87" fmla="*/ 708 h 1826"/>
              <a:gd name="T88" fmla="*/ 382 w 566"/>
              <a:gd name="T89" fmla="*/ 441 h 1826"/>
              <a:gd name="T90" fmla="*/ 373 w 566"/>
              <a:gd name="T91" fmla="*/ 328 h 1826"/>
              <a:gd name="T92" fmla="*/ 351 w 566"/>
              <a:gd name="T93" fmla="*/ 299 h 1826"/>
              <a:gd name="T94" fmla="*/ 349 w 566"/>
              <a:gd name="T95" fmla="*/ 244 h 1826"/>
              <a:gd name="T96" fmla="*/ 393 w 566"/>
              <a:gd name="T97" fmla="*/ 191 h 1826"/>
              <a:gd name="T98" fmla="*/ 393 w 566"/>
              <a:gd name="T99" fmla="*/ 127 h 1826"/>
              <a:gd name="T100" fmla="*/ 382 w 566"/>
              <a:gd name="T101" fmla="*/ 59 h 1826"/>
              <a:gd name="T102" fmla="*/ 366 w 566"/>
              <a:gd name="T103" fmla="*/ 27 h 1826"/>
              <a:gd name="T104" fmla="*/ 340 w 566"/>
              <a:gd name="T105" fmla="*/ 6 h 1826"/>
              <a:gd name="T106" fmla="*/ 313 w 566"/>
              <a:gd name="T107" fmla="*/ 0 h 1826"/>
              <a:gd name="T108" fmla="*/ 283 w 566"/>
              <a:gd name="T109" fmla="*/ 11 h 1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66" h="1826">
                <a:moveTo>
                  <a:pt x="283" y="11"/>
                </a:moveTo>
                <a:lnTo>
                  <a:pt x="283" y="11"/>
                </a:lnTo>
                <a:lnTo>
                  <a:pt x="276" y="13"/>
                </a:lnTo>
                <a:lnTo>
                  <a:pt x="259" y="15"/>
                </a:lnTo>
                <a:lnTo>
                  <a:pt x="249" y="18"/>
                </a:lnTo>
                <a:lnTo>
                  <a:pt x="238" y="22"/>
                </a:lnTo>
                <a:lnTo>
                  <a:pt x="229" y="26"/>
                </a:lnTo>
                <a:lnTo>
                  <a:pt x="220" y="32"/>
                </a:lnTo>
                <a:lnTo>
                  <a:pt x="220" y="32"/>
                </a:lnTo>
                <a:lnTo>
                  <a:pt x="213" y="40"/>
                </a:lnTo>
                <a:lnTo>
                  <a:pt x="207" y="49"/>
                </a:lnTo>
                <a:lnTo>
                  <a:pt x="203" y="60"/>
                </a:lnTo>
                <a:lnTo>
                  <a:pt x="199" y="70"/>
                </a:lnTo>
                <a:lnTo>
                  <a:pt x="195" y="87"/>
                </a:lnTo>
                <a:lnTo>
                  <a:pt x="194" y="95"/>
                </a:lnTo>
                <a:lnTo>
                  <a:pt x="188" y="137"/>
                </a:lnTo>
                <a:lnTo>
                  <a:pt x="204" y="174"/>
                </a:lnTo>
                <a:lnTo>
                  <a:pt x="204" y="174"/>
                </a:lnTo>
                <a:lnTo>
                  <a:pt x="202" y="174"/>
                </a:lnTo>
                <a:lnTo>
                  <a:pt x="198" y="175"/>
                </a:lnTo>
                <a:lnTo>
                  <a:pt x="195" y="178"/>
                </a:lnTo>
                <a:lnTo>
                  <a:pt x="194" y="179"/>
                </a:lnTo>
                <a:lnTo>
                  <a:pt x="194" y="182"/>
                </a:lnTo>
                <a:lnTo>
                  <a:pt x="194" y="184"/>
                </a:lnTo>
                <a:lnTo>
                  <a:pt x="194" y="184"/>
                </a:lnTo>
                <a:lnTo>
                  <a:pt x="196" y="195"/>
                </a:lnTo>
                <a:lnTo>
                  <a:pt x="199" y="208"/>
                </a:lnTo>
                <a:lnTo>
                  <a:pt x="200" y="214"/>
                </a:lnTo>
                <a:lnTo>
                  <a:pt x="203" y="220"/>
                </a:lnTo>
                <a:lnTo>
                  <a:pt x="205" y="225"/>
                </a:lnTo>
                <a:lnTo>
                  <a:pt x="209" y="226"/>
                </a:lnTo>
                <a:lnTo>
                  <a:pt x="209" y="226"/>
                </a:lnTo>
                <a:lnTo>
                  <a:pt x="216" y="227"/>
                </a:lnTo>
                <a:lnTo>
                  <a:pt x="219" y="229"/>
                </a:lnTo>
                <a:lnTo>
                  <a:pt x="220" y="231"/>
                </a:lnTo>
                <a:lnTo>
                  <a:pt x="236" y="263"/>
                </a:lnTo>
                <a:lnTo>
                  <a:pt x="194" y="273"/>
                </a:lnTo>
                <a:lnTo>
                  <a:pt x="178" y="305"/>
                </a:lnTo>
                <a:lnTo>
                  <a:pt x="178" y="305"/>
                </a:lnTo>
                <a:lnTo>
                  <a:pt x="136" y="347"/>
                </a:lnTo>
                <a:lnTo>
                  <a:pt x="109" y="378"/>
                </a:lnTo>
                <a:lnTo>
                  <a:pt x="98" y="388"/>
                </a:lnTo>
                <a:lnTo>
                  <a:pt x="94" y="394"/>
                </a:lnTo>
                <a:lnTo>
                  <a:pt x="94" y="394"/>
                </a:lnTo>
                <a:lnTo>
                  <a:pt x="90" y="428"/>
                </a:lnTo>
                <a:lnTo>
                  <a:pt x="84" y="497"/>
                </a:lnTo>
                <a:lnTo>
                  <a:pt x="73" y="598"/>
                </a:lnTo>
                <a:lnTo>
                  <a:pt x="73" y="598"/>
                </a:lnTo>
                <a:lnTo>
                  <a:pt x="86" y="716"/>
                </a:lnTo>
                <a:lnTo>
                  <a:pt x="94" y="799"/>
                </a:lnTo>
                <a:lnTo>
                  <a:pt x="99" y="839"/>
                </a:lnTo>
                <a:lnTo>
                  <a:pt x="99" y="839"/>
                </a:lnTo>
                <a:lnTo>
                  <a:pt x="101" y="862"/>
                </a:lnTo>
                <a:lnTo>
                  <a:pt x="102" y="908"/>
                </a:lnTo>
                <a:lnTo>
                  <a:pt x="105" y="975"/>
                </a:lnTo>
                <a:lnTo>
                  <a:pt x="131" y="1001"/>
                </a:lnTo>
                <a:lnTo>
                  <a:pt x="131" y="1001"/>
                </a:lnTo>
                <a:lnTo>
                  <a:pt x="131" y="1004"/>
                </a:lnTo>
                <a:lnTo>
                  <a:pt x="131" y="1012"/>
                </a:lnTo>
                <a:lnTo>
                  <a:pt x="133" y="1018"/>
                </a:lnTo>
                <a:lnTo>
                  <a:pt x="136" y="1023"/>
                </a:lnTo>
                <a:lnTo>
                  <a:pt x="140" y="1031"/>
                </a:lnTo>
                <a:lnTo>
                  <a:pt x="147" y="1038"/>
                </a:lnTo>
                <a:lnTo>
                  <a:pt x="147" y="1038"/>
                </a:lnTo>
                <a:lnTo>
                  <a:pt x="158" y="1051"/>
                </a:lnTo>
                <a:lnTo>
                  <a:pt x="167" y="1061"/>
                </a:lnTo>
                <a:lnTo>
                  <a:pt x="173" y="1068"/>
                </a:lnTo>
                <a:lnTo>
                  <a:pt x="175" y="1069"/>
                </a:lnTo>
                <a:lnTo>
                  <a:pt x="178" y="1069"/>
                </a:lnTo>
                <a:lnTo>
                  <a:pt x="178" y="1069"/>
                </a:lnTo>
                <a:lnTo>
                  <a:pt x="183" y="1068"/>
                </a:lnTo>
                <a:lnTo>
                  <a:pt x="188" y="1069"/>
                </a:lnTo>
                <a:lnTo>
                  <a:pt x="194" y="1069"/>
                </a:lnTo>
                <a:lnTo>
                  <a:pt x="194" y="1106"/>
                </a:lnTo>
                <a:lnTo>
                  <a:pt x="157" y="1106"/>
                </a:lnTo>
                <a:lnTo>
                  <a:pt x="147" y="1116"/>
                </a:lnTo>
                <a:lnTo>
                  <a:pt x="147" y="1399"/>
                </a:lnTo>
                <a:lnTo>
                  <a:pt x="157" y="1425"/>
                </a:lnTo>
                <a:lnTo>
                  <a:pt x="136" y="1446"/>
                </a:lnTo>
                <a:lnTo>
                  <a:pt x="37" y="1493"/>
                </a:lnTo>
                <a:lnTo>
                  <a:pt x="37" y="1493"/>
                </a:lnTo>
                <a:lnTo>
                  <a:pt x="33" y="1493"/>
                </a:lnTo>
                <a:lnTo>
                  <a:pt x="25" y="1493"/>
                </a:lnTo>
                <a:lnTo>
                  <a:pt x="21" y="1495"/>
                </a:lnTo>
                <a:lnTo>
                  <a:pt x="16" y="1496"/>
                </a:lnTo>
                <a:lnTo>
                  <a:pt x="13" y="1500"/>
                </a:lnTo>
                <a:lnTo>
                  <a:pt x="10" y="1504"/>
                </a:lnTo>
                <a:lnTo>
                  <a:pt x="10" y="1504"/>
                </a:lnTo>
                <a:lnTo>
                  <a:pt x="4" y="1525"/>
                </a:lnTo>
                <a:lnTo>
                  <a:pt x="0" y="1535"/>
                </a:lnTo>
                <a:lnTo>
                  <a:pt x="0" y="1535"/>
                </a:lnTo>
                <a:lnTo>
                  <a:pt x="9" y="1542"/>
                </a:lnTo>
                <a:lnTo>
                  <a:pt x="30" y="1556"/>
                </a:lnTo>
                <a:lnTo>
                  <a:pt x="51" y="1573"/>
                </a:lnTo>
                <a:lnTo>
                  <a:pt x="59" y="1581"/>
                </a:lnTo>
                <a:lnTo>
                  <a:pt x="63" y="1588"/>
                </a:lnTo>
                <a:lnTo>
                  <a:pt x="63" y="1588"/>
                </a:lnTo>
                <a:lnTo>
                  <a:pt x="67" y="1597"/>
                </a:lnTo>
                <a:lnTo>
                  <a:pt x="75" y="1610"/>
                </a:lnTo>
                <a:lnTo>
                  <a:pt x="97" y="1648"/>
                </a:lnTo>
                <a:lnTo>
                  <a:pt x="136" y="1713"/>
                </a:lnTo>
                <a:lnTo>
                  <a:pt x="136" y="1713"/>
                </a:lnTo>
                <a:lnTo>
                  <a:pt x="147" y="1728"/>
                </a:lnTo>
                <a:lnTo>
                  <a:pt x="158" y="1741"/>
                </a:lnTo>
                <a:lnTo>
                  <a:pt x="164" y="1745"/>
                </a:lnTo>
                <a:lnTo>
                  <a:pt x="169" y="1747"/>
                </a:lnTo>
                <a:lnTo>
                  <a:pt x="174" y="1747"/>
                </a:lnTo>
                <a:lnTo>
                  <a:pt x="177" y="1746"/>
                </a:lnTo>
                <a:lnTo>
                  <a:pt x="178" y="1745"/>
                </a:lnTo>
                <a:lnTo>
                  <a:pt x="178" y="1745"/>
                </a:lnTo>
                <a:lnTo>
                  <a:pt x="179" y="1742"/>
                </a:lnTo>
                <a:lnTo>
                  <a:pt x="181" y="1738"/>
                </a:lnTo>
                <a:lnTo>
                  <a:pt x="181" y="1730"/>
                </a:lnTo>
                <a:lnTo>
                  <a:pt x="179" y="1720"/>
                </a:lnTo>
                <a:lnTo>
                  <a:pt x="177" y="1708"/>
                </a:lnTo>
                <a:lnTo>
                  <a:pt x="171" y="1688"/>
                </a:lnTo>
                <a:lnTo>
                  <a:pt x="167" y="1677"/>
                </a:lnTo>
                <a:lnTo>
                  <a:pt x="167" y="1677"/>
                </a:lnTo>
                <a:lnTo>
                  <a:pt x="166" y="1666"/>
                </a:lnTo>
                <a:lnTo>
                  <a:pt x="165" y="1648"/>
                </a:lnTo>
                <a:lnTo>
                  <a:pt x="162" y="1619"/>
                </a:lnTo>
                <a:lnTo>
                  <a:pt x="162" y="1619"/>
                </a:lnTo>
                <a:lnTo>
                  <a:pt x="164" y="1611"/>
                </a:lnTo>
                <a:lnTo>
                  <a:pt x="167" y="1598"/>
                </a:lnTo>
                <a:lnTo>
                  <a:pt x="173" y="1588"/>
                </a:lnTo>
                <a:lnTo>
                  <a:pt x="175" y="1584"/>
                </a:lnTo>
                <a:lnTo>
                  <a:pt x="178" y="1582"/>
                </a:lnTo>
                <a:lnTo>
                  <a:pt x="178" y="1582"/>
                </a:lnTo>
                <a:lnTo>
                  <a:pt x="183" y="1580"/>
                </a:lnTo>
                <a:lnTo>
                  <a:pt x="192" y="1574"/>
                </a:lnTo>
                <a:lnTo>
                  <a:pt x="217" y="1559"/>
                </a:lnTo>
                <a:lnTo>
                  <a:pt x="251" y="1535"/>
                </a:lnTo>
                <a:lnTo>
                  <a:pt x="251" y="1535"/>
                </a:lnTo>
                <a:lnTo>
                  <a:pt x="257" y="1603"/>
                </a:lnTo>
                <a:lnTo>
                  <a:pt x="262" y="1682"/>
                </a:lnTo>
                <a:lnTo>
                  <a:pt x="262" y="1682"/>
                </a:lnTo>
                <a:lnTo>
                  <a:pt x="262" y="1696"/>
                </a:lnTo>
                <a:lnTo>
                  <a:pt x="262" y="1715"/>
                </a:lnTo>
                <a:lnTo>
                  <a:pt x="262" y="1730"/>
                </a:lnTo>
                <a:lnTo>
                  <a:pt x="262" y="1739"/>
                </a:lnTo>
                <a:lnTo>
                  <a:pt x="262" y="1739"/>
                </a:lnTo>
                <a:lnTo>
                  <a:pt x="263" y="1741"/>
                </a:lnTo>
                <a:lnTo>
                  <a:pt x="266" y="1741"/>
                </a:lnTo>
                <a:lnTo>
                  <a:pt x="274" y="1742"/>
                </a:lnTo>
                <a:lnTo>
                  <a:pt x="280" y="1743"/>
                </a:lnTo>
                <a:lnTo>
                  <a:pt x="283" y="1743"/>
                </a:lnTo>
                <a:lnTo>
                  <a:pt x="283" y="1745"/>
                </a:lnTo>
                <a:lnTo>
                  <a:pt x="283" y="1745"/>
                </a:lnTo>
                <a:lnTo>
                  <a:pt x="280" y="1754"/>
                </a:lnTo>
                <a:lnTo>
                  <a:pt x="279" y="1763"/>
                </a:lnTo>
                <a:lnTo>
                  <a:pt x="277" y="1772"/>
                </a:lnTo>
                <a:lnTo>
                  <a:pt x="277" y="1783"/>
                </a:lnTo>
                <a:lnTo>
                  <a:pt x="279" y="1792"/>
                </a:lnTo>
                <a:lnTo>
                  <a:pt x="283" y="1801"/>
                </a:lnTo>
                <a:lnTo>
                  <a:pt x="285" y="1805"/>
                </a:lnTo>
                <a:lnTo>
                  <a:pt x="288" y="1808"/>
                </a:lnTo>
                <a:lnTo>
                  <a:pt x="288" y="1808"/>
                </a:lnTo>
                <a:lnTo>
                  <a:pt x="294" y="1810"/>
                </a:lnTo>
                <a:lnTo>
                  <a:pt x="305" y="1813"/>
                </a:lnTo>
                <a:lnTo>
                  <a:pt x="338" y="1818"/>
                </a:lnTo>
                <a:lnTo>
                  <a:pt x="380" y="1822"/>
                </a:lnTo>
                <a:lnTo>
                  <a:pt x="428" y="1826"/>
                </a:lnTo>
                <a:lnTo>
                  <a:pt x="475" y="1826"/>
                </a:lnTo>
                <a:lnTo>
                  <a:pt x="516" y="1825"/>
                </a:lnTo>
                <a:lnTo>
                  <a:pt x="533" y="1823"/>
                </a:lnTo>
                <a:lnTo>
                  <a:pt x="546" y="1821"/>
                </a:lnTo>
                <a:lnTo>
                  <a:pt x="556" y="1817"/>
                </a:lnTo>
                <a:lnTo>
                  <a:pt x="559" y="1815"/>
                </a:lnTo>
                <a:lnTo>
                  <a:pt x="560" y="1813"/>
                </a:lnTo>
                <a:lnTo>
                  <a:pt x="560" y="1813"/>
                </a:lnTo>
                <a:lnTo>
                  <a:pt x="563" y="1804"/>
                </a:lnTo>
                <a:lnTo>
                  <a:pt x="566" y="1796"/>
                </a:lnTo>
                <a:lnTo>
                  <a:pt x="566" y="1788"/>
                </a:lnTo>
                <a:lnTo>
                  <a:pt x="566" y="1781"/>
                </a:lnTo>
                <a:lnTo>
                  <a:pt x="564" y="1777"/>
                </a:lnTo>
                <a:lnTo>
                  <a:pt x="563" y="1773"/>
                </a:lnTo>
                <a:lnTo>
                  <a:pt x="562" y="1772"/>
                </a:lnTo>
                <a:lnTo>
                  <a:pt x="560" y="1771"/>
                </a:lnTo>
                <a:lnTo>
                  <a:pt x="560" y="1771"/>
                </a:lnTo>
                <a:lnTo>
                  <a:pt x="551" y="1768"/>
                </a:lnTo>
                <a:lnTo>
                  <a:pt x="541" y="1767"/>
                </a:lnTo>
                <a:lnTo>
                  <a:pt x="524" y="1766"/>
                </a:lnTo>
                <a:lnTo>
                  <a:pt x="524" y="1766"/>
                </a:lnTo>
                <a:lnTo>
                  <a:pt x="513" y="1764"/>
                </a:lnTo>
                <a:lnTo>
                  <a:pt x="504" y="1763"/>
                </a:lnTo>
                <a:lnTo>
                  <a:pt x="486" y="1758"/>
                </a:lnTo>
                <a:lnTo>
                  <a:pt x="473" y="1753"/>
                </a:lnTo>
                <a:lnTo>
                  <a:pt x="466" y="1750"/>
                </a:lnTo>
                <a:lnTo>
                  <a:pt x="466" y="1750"/>
                </a:lnTo>
                <a:lnTo>
                  <a:pt x="463" y="1747"/>
                </a:lnTo>
                <a:lnTo>
                  <a:pt x="461" y="1741"/>
                </a:lnTo>
                <a:lnTo>
                  <a:pt x="457" y="1733"/>
                </a:lnTo>
                <a:lnTo>
                  <a:pt x="450" y="1724"/>
                </a:lnTo>
                <a:lnTo>
                  <a:pt x="450" y="1724"/>
                </a:lnTo>
                <a:lnTo>
                  <a:pt x="445" y="1718"/>
                </a:lnTo>
                <a:lnTo>
                  <a:pt x="439" y="1713"/>
                </a:lnTo>
                <a:lnTo>
                  <a:pt x="423" y="1704"/>
                </a:lnTo>
                <a:lnTo>
                  <a:pt x="403" y="1692"/>
                </a:lnTo>
                <a:lnTo>
                  <a:pt x="382" y="1671"/>
                </a:lnTo>
                <a:lnTo>
                  <a:pt x="351" y="1430"/>
                </a:lnTo>
                <a:lnTo>
                  <a:pt x="524" y="1436"/>
                </a:lnTo>
                <a:lnTo>
                  <a:pt x="534" y="1420"/>
                </a:lnTo>
                <a:lnTo>
                  <a:pt x="534" y="1137"/>
                </a:lnTo>
                <a:lnTo>
                  <a:pt x="524" y="1127"/>
                </a:lnTo>
                <a:lnTo>
                  <a:pt x="461" y="1132"/>
                </a:lnTo>
                <a:lnTo>
                  <a:pt x="429" y="1048"/>
                </a:lnTo>
                <a:lnTo>
                  <a:pt x="429" y="1048"/>
                </a:lnTo>
                <a:lnTo>
                  <a:pt x="416" y="1015"/>
                </a:lnTo>
                <a:lnTo>
                  <a:pt x="407" y="992"/>
                </a:lnTo>
                <a:lnTo>
                  <a:pt x="404" y="981"/>
                </a:lnTo>
                <a:lnTo>
                  <a:pt x="403" y="975"/>
                </a:lnTo>
                <a:lnTo>
                  <a:pt x="403" y="975"/>
                </a:lnTo>
                <a:lnTo>
                  <a:pt x="398" y="896"/>
                </a:lnTo>
                <a:lnTo>
                  <a:pt x="394" y="837"/>
                </a:lnTo>
                <a:lnTo>
                  <a:pt x="393" y="813"/>
                </a:lnTo>
                <a:lnTo>
                  <a:pt x="393" y="792"/>
                </a:lnTo>
                <a:lnTo>
                  <a:pt x="393" y="792"/>
                </a:lnTo>
                <a:lnTo>
                  <a:pt x="393" y="759"/>
                </a:lnTo>
                <a:lnTo>
                  <a:pt x="390" y="733"/>
                </a:lnTo>
                <a:lnTo>
                  <a:pt x="387" y="708"/>
                </a:lnTo>
                <a:lnTo>
                  <a:pt x="387" y="509"/>
                </a:lnTo>
                <a:lnTo>
                  <a:pt x="387" y="509"/>
                </a:lnTo>
                <a:lnTo>
                  <a:pt x="387" y="491"/>
                </a:lnTo>
                <a:lnTo>
                  <a:pt x="386" y="472"/>
                </a:lnTo>
                <a:lnTo>
                  <a:pt x="382" y="441"/>
                </a:lnTo>
                <a:lnTo>
                  <a:pt x="378" y="416"/>
                </a:lnTo>
                <a:lnTo>
                  <a:pt x="377" y="399"/>
                </a:lnTo>
                <a:lnTo>
                  <a:pt x="377" y="399"/>
                </a:lnTo>
                <a:lnTo>
                  <a:pt x="374" y="353"/>
                </a:lnTo>
                <a:lnTo>
                  <a:pt x="373" y="328"/>
                </a:lnTo>
                <a:lnTo>
                  <a:pt x="372" y="315"/>
                </a:lnTo>
                <a:lnTo>
                  <a:pt x="372" y="315"/>
                </a:lnTo>
                <a:lnTo>
                  <a:pt x="369" y="312"/>
                </a:lnTo>
                <a:lnTo>
                  <a:pt x="364" y="309"/>
                </a:lnTo>
                <a:lnTo>
                  <a:pt x="351" y="299"/>
                </a:lnTo>
                <a:lnTo>
                  <a:pt x="330" y="289"/>
                </a:lnTo>
                <a:lnTo>
                  <a:pt x="335" y="268"/>
                </a:lnTo>
                <a:lnTo>
                  <a:pt x="335" y="268"/>
                </a:lnTo>
                <a:lnTo>
                  <a:pt x="342" y="256"/>
                </a:lnTo>
                <a:lnTo>
                  <a:pt x="349" y="244"/>
                </a:lnTo>
                <a:lnTo>
                  <a:pt x="361" y="231"/>
                </a:lnTo>
                <a:lnTo>
                  <a:pt x="361" y="231"/>
                </a:lnTo>
                <a:lnTo>
                  <a:pt x="374" y="217"/>
                </a:lnTo>
                <a:lnTo>
                  <a:pt x="385" y="204"/>
                </a:lnTo>
                <a:lnTo>
                  <a:pt x="393" y="191"/>
                </a:lnTo>
                <a:lnTo>
                  <a:pt x="394" y="187"/>
                </a:lnTo>
                <a:lnTo>
                  <a:pt x="393" y="184"/>
                </a:lnTo>
                <a:lnTo>
                  <a:pt x="387" y="168"/>
                </a:lnTo>
                <a:lnTo>
                  <a:pt x="387" y="168"/>
                </a:lnTo>
                <a:lnTo>
                  <a:pt x="393" y="127"/>
                </a:lnTo>
                <a:lnTo>
                  <a:pt x="393" y="127"/>
                </a:lnTo>
                <a:lnTo>
                  <a:pt x="393" y="111"/>
                </a:lnTo>
                <a:lnTo>
                  <a:pt x="390" y="91"/>
                </a:lnTo>
                <a:lnTo>
                  <a:pt x="386" y="72"/>
                </a:lnTo>
                <a:lnTo>
                  <a:pt x="382" y="59"/>
                </a:lnTo>
                <a:lnTo>
                  <a:pt x="382" y="59"/>
                </a:lnTo>
                <a:lnTo>
                  <a:pt x="374" y="39"/>
                </a:lnTo>
                <a:lnTo>
                  <a:pt x="369" y="31"/>
                </a:lnTo>
                <a:lnTo>
                  <a:pt x="366" y="27"/>
                </a:lnTo>
                <a:lnTo>
                  <a:pt x="366" y="27"/>
                </a:lnTo>
                <a:lnTo>
                  <a:pt x="363" y="23"/>
                </a:lnTo>
                <a:lnTo>
                  <a:pt x="357" y="18"/>
                </a:lnTo>
                <a:lnTo>
                  <a:pt x="351" y="10"/>
                </a:lnTo>
                <a:lnTo>
                  <a:pt x="346" y="7"/>
                </a:lnTo>
                <a:lnTo>
                  <a:pt x="340" y="6"/>
                </a:lnTo>
                <a:lnTo>
                  <a:pt x="340" y="6"/>
                </a:lnTo>
                <a:lnTo>
                  <a:pt x="330" y="4"/>
                </a:lnTo>
                <a:lnTo>
                  <a:pt x="323" y="0"/>
                </a:lnTo>
                <a:lnTo>
                  <a:pt x="315" y="0"/>
                </a:lnTo>
                <a:lnTo>
                  <a:pt x="313" y="0"/>
                </a:lnTo>
                <a:lnTo>
                  <a:pt x="309" y="1"/>
                </a:lnTo>
                <a:lnTo>
                  <a:pt x="309" y="1"/>
                </a:lnTo>
                <a:lnTo>
                  <a:pt x="292" y="7"/>
                </a:lnTo>
                <a:lnTo>
                  <a:pt x="283" y="11"/>
                </a:lnTo>
                <a:lnTo>
                  <a:pt x="283" y="1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3">
            <a:extLst>
              <a:ext uri="{FF2B5EF4-FFF2-40B4-BE49-F238E27FC236}">
                <a16:creationId xmlns:a16="http://schemas.microsoft.com/office/drawing/2014/main" id="{277B47E2-ACAD-4DBD-9BEA-65132BACBAB1}"/>
              </a:ext>
            </a:extLst>
          </p:cNvPr>
          <p:cNvSpPr>
            <a:spLocks/>
          </p:cNvSpPr>
          <p:nvPr/>
        </p:nvSpPr>
        <p:spPr bwMode="auto">
          <a:xfrm>
            <a:off x="947566" y="2753925"/>
            <a:ext cx="551386" cy="1674280"/>
          </a:xfrm>
          <a:custGeom>
            <a:avLst/>
            <a:gdLst>
              <a:gd name="T0" fmla="*/ 87 w 274"/>
              <a:gd name="T1" fmla="*/ 23 h 832"/>
              <a:gd name="T2" fmla="*/ 81 w 274"/>
              <a:gd name="T3" fmla="*/ 52 h 832"/>
              <a:gd name="T4" fmla="*/ 89 w 274"/>
              <a:gd name="T5" fmla="*/ 82 h 832"/>
              <a:gd name="T6" fmla="*/ 92 w 274"/>
              <a:gd name="T7" fmla="*/ 88 h 832"/>
              <a:gd name="T8" fmla="*/ 94 w 274"/>
              <a:gd name="T9" fmla="*/ 105 h 832"/>
              <a:gd name="T10" fmla="*/ 84 w 274"/>
              <a:gd name="T11" fmla="*/ 119 h 832"/>
              <a:gd name="T12" fmla="*/ 57 w 274"/>
              <a:gd name="T13" fmla="*/ 138 h 832"/>
              <a:gd name="T14" fmla="*/ 20 w 274"/>
              <a:gd name="T15" fmla="*/ 159 h 832"/>
              <a:gd name="T16" fmla="*/ 12 w 274"/>
              <a:gd name="T17" fmla="*/ 184 h 832"/>
              <a:gd name="T18" fmla="*/ 4 w 274"/>
              <a:gd name="T19" fmla="*/ 286 h 832"/>
              <a:gd name="T20" fmla="*/ 22 w 274"/>
              <a:gd name="T21" fmla="*/ 375 h 832"/>
              <a:gd name="T22" fmla="*/ 1 w 274"/>
              <a:gd name="T23" fmla="*/ 406 h 832"/>
              <a:gd name="T24" fmla="*/ 27 w 274"/>
              <a:gd name="T25" fmla="*/ 417 h 832"/>
              <a:gd name="T26" fmla="*/ 30 w 274"/>
              <a:gd name="T27" fmla="*/ 427 h 832"/>
              <a:gd name="T28" fmla="*/ 30 w 274"/>
              <a:gd name="T29" fmla="*/ 536 h 832"/>
              <a:gd name="T30" fmla="*/ 27 w 274"/>
              <a:gd name="T31" fmla="*/ 578 h 832"/>
              <a:gd name="T32" fmla="*/ 17 w 274"/>
              <a:gd name="T33" fmla="*/ 619 h 832"/>
              <a:gd name="T34" fmla="*/ 12 w 274"/>
              <a:gd name="T35" fmla="*/ 734 h 832"/>
              <a:gd name="T36" fmla="*/ 24 w 274"/>
              <a:gd name="T37" fmla="*/ 749 h 832"/>
              <a:gd name="T38" fmla="*/ 21 w 274"/>
              <a:gd name="T39" fmla="*/ 801 h 832"/>
              <a:gd name="T40" fmla="*/ 48 w 274"/>
              <a:gd name="T41" fmla="*/ 816 h 832"/>
              <a:gd name="T42" fmla="*/ 69 w 274"/>
              <a:gd name="T43" fmla="*/ 814 h 832"/>
              <a:gd name="T44" fmla="*/ 60 w 274"/>
              <a:gd name="T45" fmla="*/ 785 h 832"/>
              <a:gd name="T46" fmla="*/ 63 w 274"/>
              <a:gd name="T47" fmla="*/ 745 h 832"/>
              <a:gd name="T48" fmla="*/ 85 w 274"/>
              <a:gd name="T49" fmla="*/ 580 h 832"/>
              <a:gd name="T50" fmla="*/ 116 w 274"/>
              <a:gd name="T51" fmla="*/ 492 h 832"/>
              <a:gd name="T52" fmla="*/ 147 w 274"/>
              <a:gd name="T53" fmla="*/ 614 h 832"/>
              <a:gd name="T54" fmla="*/ 162 w 274"/>
              <a:gd name="T55" fmla="*/ 744 h 832"/>
              <a:gd name="T56" fmla="*/ 178 w 274"/>
              <a:gd name="T57" fmla="*/ 794 h 832"/>
              <a:gd name="T58" fmla="*/ 178 w 274"/>
              <a:gd name="T59" fmla="*/ 827 h 832"/>
              <a:gd name="T60" fmla="*/ 229 w 274"/>
              <a:gd name="T61" fmla="*/ 831 h 832"/>
              <a:gd name="T62" fmla="*/ 262 w 274"/>
              <a:gd name="T63" fmla="*/ 823 h 832"/>
              <a:gd name="T64" fmla="*/ 273 w 274"/>
              <a:gd name="T65" fmla="*/ 803 h 832"/>
              <a:gd name="T66" fmla="*/ 269 w 274"/>
              <a:gd name="T67" fmla="*/ 797 h 832"/>
              <a:gd name="T68" fmla="*/ 249 w 274"/>
              <a:gd name="T69" fmla="*/ 795 h 832"/>
              <a:gd name="T70" fmla="*/ 232 w 274"/>
              <a:gd name="T71" fmla="*/ 797 h 832"/>
              <a:gd name="T72" fmla="*/ 220 w 274"/>
              <a:gd name="T73" fmla="*/ 777 h 832"/>
              <a:gd name="T74" fmla="*/ 212 w 274"/>
              <a:gd name="T75" fmla="*/ 686 h 832"/>
              <a:gd name="T76" fmla="*/ 200 w 274"/>
              <a:gd name="T77" fmla="*/ 601 h 832"/>
              <a:gd name="T78" fmla="*/ 199 w 274"/>
              <a:gd name="T79" fmla="*/ 492 h 832"/>
              <a:gd name="T80" fmla="*/ 208 w 274"/>
              <a:gd name="T81" fmla="*/ 433 h 832"/>
              <a:gd name="T82" fmla="*/ 193 w 274"/>
              <a:gd name="T83" fmla="*/ 361 h 832"/>
              <a:gd name="T84" fmla="*/ 179 w 274"/>
              <a:gd name="T85" fmla="*/ 290 h 832"/>
              <a:gd name="T86" fmla="*/ 184 w 274"/>
              <a:gd name="T87" fmla="*/ 209 h 832"/>
              <a:gd name="T88" fmla="*/ 183 w 274"/>
              <a:gd name="T89" fmla="*/ 154 h 832"/>
              <a:gd name="T90" fmla="*/ 148 w 274"/>
              <a:gd name="T91" fmla="*/ 134 h 832"/>
              <a:gd name="T92" fmla="*/ 160 w 274"/>
              <a:gd name="T93" fmla="*/ 104 h 832"/>
              <a:gd name="T94" fmla="*/ 164 w 274"/>
              <a:gd name="T95" fmla="*/ 86 h 832"/>
              <a:gd name="T96" fmla="*/ 167 w 274"/>
              <a:gd name="T97" fmla="*/ 74 h 832"/>
              <a:gd name="T98" fmla="*/ 169 w 274"/>
              <a:gd name="T99" fmla="*/ 54 h 832"/>
              <a:gd name="T100" fmla="*/ 160 w 274"/>
              <a:gd name="T101" fmla="*/ 12 h 832"/>
              <a:gd name="T102" fmla="*/ 143 w 274"/>
              <a:gd name="T103" fmla="*/ 0 h 832"/>
              <a:gd name="T104" fmla="*/ 129 w 274"/>
              <a:gd name="T105" fmla="*/ 2 h 832"/>
              <a:gd name="T106" fmla="*/ 109 w 274"/>
              <a:gd name="T107" fmla="*/ 4 h 8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74" h="832">
                <a:moveTo>
                  <a:pt x="109" y="4"/>
                </a:moveTo>
                <a:lnTo>
                  <a:pt x="109" y="4"/>
                </a:lnTo>
                <a:lnTo>
                  <a:pt x="100" y="10"/>
                </a:lnTo>
                <a:lnTo>
                  <a:pt x="93" y="17"/>
                </a:lnTo>
                <a:lnTo>
                  <a:pt x="87" y="23"/>
                </a:lnTo>
                <a:lnTo>
                  <a:pt x="87" y="23"/>
                </a:lnTo>
                <a:lnTo>
                  <a:pt x="83" y="28"/>
                </a:lnTo>
                <a:lnTo>
                  <a:pt x="82" y="33"/>
                </a:lnTo>
                <a:lnTo>
                  <a:pt x="80" y="41"/>
                </a:lnTo>
                <a:lnTo>
                  <a:pt x="80" y="41"/>
                </a:lnTo>
                <a:lnTo>
                  <a:pt x="80" y="45"/>
                </a:lnTo>
                <a:lnTo>
                  <a:pt x="81" y="52"/>
                </a:lnTo>
                <a:lnTo>
                  <a:pt x="83" y="64"/>
                </a:lnTo>
                <a:lnTo>
                  <a:pt x="83" y="64"/>
                </a:lnTo>
                <a:lnTo>
                  <a:pt x="84" y="70"/>
                </a:lnTo>
                <a:lnTo>
                  <a:pt x="87" y="73"/>
                </a:lnTo>
                <a:lnTo>
                  <a:pt x="88" y="78"/>
                </a:lnTo>
                <a:lnTo>
                  <a:pt x="89" y="82"/>
                </a:lnTo>
                <a:lnTo>
                  <a:pt x="89" y="82"/>
                </a:lnTo>
                <a:lnTo>
                  <a:pt x="89" y="86"/>
                </a:lnTo>
                <a:lnTo>
                  <a:pt x="90" y="88"/>
                </a:lnTo>
                <a:lnTo>
                  <a:pt x="92" y="89"/>
                </a:lnTo>
                <a:lnTo>
                  <a:pt x="92" y="89"/>
                </a:lnTo>
                <a:lnTo>
                  <a:pt x="92" y="88"/>
                </a:lnTo>
                <a:lnTo>
                  <a:pt x="93" y="87"/>
                </a:lnTo>
                <a:lnTo>
                  <a:pt x="93" y="87"/>
                </a:lnTo>
                <a:lnTo>
                  <a:pt x="93" y="87"/>
                </a:lnTo>
                <a:lnTo>
                  <a:pt x="94" y="93"/>
                </a:lnTo>
                <a:lnTo>
                  <a:pt x="94" y="105"/>
                </a:lnTo>
                <a:lnTo>
                  <a:pt x="94" y="105"/>
                </a:lnTo>
                <a:lnTo>
                  <a:pt x="94" y="111"/>
                </a:lnTo>
                <a:lnTo>
                  <a:pt x="92" y="116"/>
                </a:lnTo>
                <a:lnTo>
                  <a:pt x="90" y="119"/>
                </a:lnTo>
                <a:lnTo>
                  <a:pt x="89" y="120"/>
                </a:lnTo>
                <a:lnTo>
                  <a:pt x="89" y="120"/>
                </a:lnTo>
                <a:lnTo>
                  <a:pt x="84" y="119"/>
                </a:lnTo>
                <a:lnTo>
                  <a:pt x="82" y="118"/>
                </a:lnTo>
                <a:lnTo>
                  <a:pt x="80" y="119"/>
                </a:lnTo>
                <a:lnTo>
                  <a:pt x="80" y="119"/>
                </a:lnTo>
                <a:lnTo>
                  <a:pt x="76" y="124"/>
                </a:lnTo>
                <a:lnTo>
                  <a:pt x="69" y="130"/>
                </a:lnTo>
                <a:lnTo>
                  <a:pt x="57" y="138"/>
                </a:lnTo>
                <a:lnTo>
                  <a:pt x="53" y="141"/>
                </a:lnTo>
                <a:lnTo>
                  <a:pt x="48" y="143"/>
                </a:lnTo>
                <a:lnTo>
                  <a:pt x="48" y="143"/>
                </a:lnTo>
                <a:lnTo>
                  <a:pt x="38" y="147"/>
                </a:lnTo>
                <a:lnTo>
                  <a:pt x="28" y="153"/>
                </a:lnTo>
                <a:lnTo>
                  <a:pt x="20" y="159"/>
                </a:lnTo>
                <a:lnTo>
                  <a:pt x="16" y="162"/>
                </a:lnTo>
                <a:lnTo>
                  <a:pt x="16" y="162"/>
                </a:lnTo>
                <a:lnTo>
                  <a:pt x="13" y="166"/>
                </a:lnTo>
                <a:lnTo>
                  <a:pt x="12" y="172"/>
                </a:lnTo>
                <a:lnTo>
                  <a:pt x="11" y="179"/>
                </a:lnTo>
                <a:lnTo>
                  <a:pt x="12" y="184"/>
                </a:lnTo>
                <a:lnTo>
                  <a:pt x="12" y="184"/>
                </a:lnTo>
                <a:lnTo>
                  <a:pt x="12" y="191"/>
                </a:lnTo>
                <a:lnTo>
                  <a:pt x="11" y="202"/>
                </a:lnTo>
                <a:lnTo>
                  <a:pt x="9" y="235"/>
                </a:lnTo>
                <a:lnTo>
                  <a:pt x="4" y="286"/>
                </a:lnTo>
                <a:lnTo>
                  <a:pt x="4" y="286"/>
                </a:lnTo>
                <a:lnTo>
                  <a:pt x="6" y="299"/>
                </a:lnTo>
                <a:lnTo>
                  <a:pt x="11" y="324"/>
                </a:lnTo>
                <a:lnTo>
                  <a:pt x="19" y="360"/>
                </a:lnTo>
                <a:lnTo>
                  <a:pt x="19" y="360"/>
                </a:lnTo>
                <a:lnTo>
                  <a:pt x="22" y="370"/>
                </a:lnTo>
                <a:lnTo>
                  <a:pt x="22" y="375"/>
                </a:lnTo>
                <a:lnTo>
                  <a:pt x="22" y="377"/>
                </a:lnTo>
                <a:lnTo>
                  <a:pt x="22" y="379"/>
                </a:lnTo>
                <a:lnTo>
                  <a:pt x="22" y="379"/>
                </a:lnTo>
                <a:lnTo>
                  <a:pt x="17" y="384"/>
                </a:lnTo>
                <a:lnTo>
                  <a:pt x="8" y="395"/>
                </a:lnTo>
                <a:lnTo>
                  <a:pt x="1" y="406"/>
                </a:lnTo>
                <a:lnTo>
                  <a:pt x="0" y="409"/>
                </a:lnTo>
                <a:lnTo>
                  <a:pt x="0" y="410"/>
                </a:lnTo>
                <a:lnTo>
                  <a:pt x="1" y="410"/>
                </a:lnTo>
                <a:lnTo>
                  <a:pt x="1" y="410"/>
                </a:lnTo>
                <a:lnTo>
                  <a:pt x="15" y="415"/>
                </a:lnTo>
                <a:lnTo>
                  <a:pt x="27" y="417"/>
                </a:lnTo>
                <a:lnTo>
                  <a:pt x="27" y="417"/>
                </a:lnTo>
                <a:lnTo>
                  <a:pt x="28" y="417"/>
                </a:lnTo>
                <a:lnTo>
                  <a:pt x="28" y="418"/>
                </a:lnTo>
                <a:lnTo>
                  <a:pt x="29" y="422"/>
                </a:lnTo>
                <a:lnTo>
                  <a:pt x="30" y="427"/>
                </a:lnTo>
                <a:lnTo>
                  <a:pt x="30" y="427"/>
                </a:lnTo>
                <a:lnTo>
                  <a:pt x="33" y="454"/>
                </a:lnTo>
                <a:lnTo>
                  <a:pt x="35" y="474"/>
                </a:lnTo>
                <a:lnTo>
                  <a:pt x="35" y="488"/>
                </a:lnTo>
                <a:lnTo>
                  <a:pt x="35" y="488"/>
                </a:lnTo>
                <a:lnTo>
                  <a:pt x="31" y="518"/>
                </a:lnTo>
                <a:lnTo>
                  <a:pt x="30" y="536"/>
                </a:lnTo>
                <a:lnTo>
                  <a:pt x="30" y="549"/>
                </a:lnTo>
                <a:lnTo>
                  <a:pt x="30" y="549"/>
                </a:lnTo>
                <a:lnTo>
                  <a:pt x="34" y="565"/>
                </a:lnTo>
                <a:lnTo>
                  <a:pt x="34" y="565"/>
                </a:lnTo>
                <a:lnTo>
                  <a:pt x="29" y="572"/>
                </a:lnTo>
                <a:lnTo>
                  <a:pt x="27" y="578"/>
                </a:lnTo>
                <a:lnTo>
                  <a:pt x="25" y="583"/>
                </a:lnTo>
                <a:lnTo>
                  <a:pt x="25" y="583"/>
                </a:lnTo>
                <a:lnTo>
                  <a:pt x="24" y="596"/>
                </a:lnTo>
                <a:lnTo>
                  <a:pt x="19" y="613"/>
                </a:lnTo>
                <a:lnTo>
                  <a:pt x="19" y="613"/>
                </a:lnTo>
                <a:lnTo>
                  <a:pt x="17" y="619"/>
                </a:lnTo>
                <a:lnTo>
                  <a:pt x="16" y="631"/>
                </a:lnTo>
                <a:lnTo>
                  <a:pt x="15" y="659"/>
                </a:lnTo>
                <a:lnTo>
                  <a:pt x="13" y="699"/>
                </a:lnTo>
                <a:lnTo>
                  <a:pt x="13" y="699"/>
                </a:lnTo>
                <a:lnTo>
                  <a:pt x="12" y="722"/>
                </a:lnTo>
                <a:lnTo>
                  <a:pt x="12" y="734"/>
                </a:lnTo>
                <a:lnTo>
                  <a:pt x="12" y="738"/>
                </a:lnTo>
                <a:lnTo>
                  <a:pt x="13" y="741"/>
                </a:lnTo>
                <a:lnTo>
                  <a:pt x="13" y="741"/>
                </a:lnTo>
                <a:lnTo>
                  <a:pt x="17" y="742"/>
                </a:lnTo>
                <a:lnTo>
                  <a:pt x="20" y="744"/>
                </a:lnTo>
                <a:lnTo>
                  <a:pt x="24" y="749"/>
                </a:lnTo>
                <a:lnTo>
                  <a:pt x="22" y="786"/>
                </a:lnTo>
                <a:lnTo>
                  <a:pt x="22" y="786"/>
                </a:lnTo>
                <a:lnTo>
                  <a:pt x="21" y="787"/>
                </a:lnTo>
                <a:lnTo>
                  <a:pt x="20" y="792"/>
                </a:lnTo>
                <a:lnTo>
                  <a:pt x="20" y="798"/>
                </a:lnTo>
                <a:lnTo>
                  <a:pt x="21" y="801"/>
                </a:lnTo>
                <a:lnTo>
                  <a:pt x="24" y="805"/>
                </a:lnTo>
                <a:lnTo>
                  <a:pt x="24" y="805"/>
                </a:lnTo>
                <a:lnTo>
                  <a:pt x="27" y="807"/>
                </a:lnTo>
                <a:lnTo>
                  <a:pt x="34" y="810"/>
                </a:lnTo>
                <a:lnTo>
                  <a:pt x="40" y="814"/>
                </a:lnTo>
                <a:lnTo>
                  <a:pt x="48" y="816"/>
                </a:lnTo>
                <a:lnTo>
                  <a:pt x="55" y="818"/>
                </a:lnTo>
                <a:lnTo>
                  <a:pt x="62" y="818"/>
                </a:lnTo>
                <a:lnTo>
                  <a:pt x="66" y="817"/>
                </a:lnTo>
                <a:lnTo>
                  <a:pt x="69" y="816"/>
                </a:lnTo>
                <a:lnTo>
                  <a:pt x="69" y="814"/>
                </a:lnTo>
                <a:lnTo>
                  <a:pt x="69" y="814"/>
                </a:lnTo>
                <a:lnTo>
                  <a:pt x="70" y="807"/>
                </a:lnTo>
                <a:lnTo>
                  <a:pt x="69" y="803"/>
                </a:lnTo>
                <a:lnTo>
                  <a:pt x="65" y="798"/>
                </a:lnTo>
                <a:lnTo>
                  <a:pt x="63" y="794"/>
                </a:lnTo>
                <a:lnTo>
                  <a:pt x="63" y="794"/>
                </a:lnTo>
                <a:lnTo>
                  <a:pt x="60" y="785"/>
                </a:lnTo>
                <a:lnTo>
                  <a:pt x="58" y="781"/>
                </a:lnTo>
                <a:lnTo>
                  <a:pt x="60" y="778"/>
                </a:lnTo>
                <a:lnTo>
                  <a:pt x="60" y="778"/>
                </a:lnTo>
                <a:lnTo>
                  <a:pt x="63" y="758"/>
                </a:lnTo>
                <a:lnTo>
                  <a:pt x="63" y="745"/>
                </a:lnTo>
                <a:lnTo>
                  <a:pt x="63" y="745"/>
                </a:lnTo>
                <a:lnTo>
                  <a:pt x="69" y="627"/>
                </a:lnTo>
                <a:lnTo>
                  <a:pt x="69" y="627"/>
                </a:lnTo>
                <a:lnTo>
                  <a:pt x="78" y="605"/>
                </a:lnTo>
                <a:lnTo>
                  <a:pt x="83" y="589"/>
                </a:lnTo>
                <a:lnTo>
                  <a:pt x="85" y="580"/>
                </a:lnTo>
                <a:lnTo>
                  <a:pt x="85" y="580"/>
                </a:lnTo>
                <a:lnTo>
                  <a:pt x="87" y="570"/>
                </a:lnTo>
                <a:lnTo>
                  <a:pt x="91" y="550"/>
                </a:lnTo>
                <a:lnTo>
                  <a:pt x="98" y="522"/>
                </a:lnTo>
                <a:lnTo>
                  <a:pt x="98" y="522"/>
                </a:lnTo>
                <a:lnTo>
                  <a:pt x="116" y="492"/>
                </a:lnTo>
                <a:lnTo>
                  <a:pt x="116" y="492"/>
                </a:lnTo>
                <a:lnTo>
                  <a:pt x="136" y="554"/>
                </a:lnTo>
                <a:lnTo>
                  <a:pt x="136" y="554"/>
                </a:lnTo>
                <a:lnTo>
                  <a:pt x="142" y="582"/>
                </a:lnTo>
                <a:lnTo>
                  <a:pt x="145" y="601"/>
                </a:lnTo>
                <a:lnTo>
                  <a:pt x="147" y="614"/>
                </a:lnTo>
                <a:lnTo>
                  <a:pt x="147" y="614"/>
                </a:lnTo>
                <a:lnTo>
                  <a:pt x="151" y="671"/>
                </a:lnTo>
                <a:lnTo>
                  <a:pt x="155" y="710"/>
                </a:lnTo>
                <a:lnTo>
                  <a:pt x="156" y="724"/>
                </a:lnTo>
                <a:lnTo>
                  <a:pt x="158" y="733"/>
                </a:lnTo>
                <a:lnTo>
                  <a:pt x="158" y="733"/>
                </a:lnTo>
                <a:lnTo>
                  <a:pt x="162" y="744"/>
                </a:lnTo>
                <a:lnTo>
                  <a:pt x="167" y="758"/>
                </a:lnTo>
                <a:lnTo>
                  <a:pt x="173" y="769"/>
                </a:lnTo>
                <a:lnTo>
                  <a:pt x="174" y="774"/>
                </a:lnTo>
                <a:lnTo>
                  <a:pt x="174" y="774"/>
                </a:lnTo>
                <a:lnTo>
                  <a:pt x="175" y="783"/>
                </a:lnTo>
                <a:lnTo>
                  <a:pt x="178" y="794"/>
                </a:lnTo>
                <a:lnTo>
                  <a:pt x="178" y="794"/>
                </a:lnTo>
                <a:lnTo>
                  <a:pt x="176" y="809"/>
                </a:lnTo>
                <a:lnTo>
                  <a:pt x="176" y="821"/>
                </a:lnTo>
                <a:lnTo>
                  <a:pt x="176" y="825"/>
                </a:lnTo>
                <a:lnTo>
                  <a:pt x="178" y="827"/>
                </a:lnTo>
                <a:lnTo>
                  <a:pt x="178" y="827"/>
                </a:lnTo>
                <a:lnTo>
                  <a:pt x="182" y="831"/>
                </a:lnTo>
                <a:lnTo>
                  <a:pt x="185" y="832"/>
                </a:lnTo>
                <a:lnTo>
                  <a:pt x="189" y="832"/>
                </a:lnTo>
                <a:lnTo>
                  <a:pt x="189" y="832"/>
                </a:lnTo>
                <a:lnTo>
                  <a:pt x="229" y="831"/>
                </a:lnTo>
                <a:lnTo>
                  <a:pt x="229" y="831"/>
                </a:lnTo>
                <a:lnTo>
                  <a:pt x="242" y="830"/>
                </a:lnTo>
                <a:lnTo>
                  <a:pt x="247" y="830"/>
                </a:lnTo>
                <a:lnTo>
                  <a:pt x="251" y="828"/>
                </a:lnTo>
                <a:lnTo>
                  <a:pt x="251" y="828"/>
                </a:lnTo>
                <a:lnTo>
                  <a:pt x="255" y="826"/>
                </a:lnTo>
                <a:lnTo>
                  <a:pt x="262" y="823"/>
                </a:lnTo>
                <a:lnTo>
                  <a:pt x="270" y="818"/>
                </a:lnTo>
                <a:lnTo>
                  <a:pt x="272" y="816"/>
                </a:lnTo>
                <a:lnTo>
                  <a:pt x="273" y="813"/>
                </a:lnTo>
                <a:lnTo>
                  <a:pt x="273" y="813"/>
                </a:lnTo>
                <a:lnTo>
                  <a:pt x="274" y="805"/>
                </a:lnTo>
                <a:lnTo>
                  <a:pt x="273" y="803"/>
                </a:lnTo>
                <a:lnTo>
                  <a:pt x="273" y="803"/>
                </a:lnTo>
                <a:lnTo>
                  <a:pt x="272" y="800"/>
                </a:lnTo>
                <a:lnTo>
                  <a:pt x="271" y="799"/>
                </a:lnTo>
                <a:lnTo>
                  <a:pt x="270" y="798"/>
                </a:lnTo>
                <a:lnTo>
                  <a:pt x="270" y="798"/>
                </a:lnTo>
                <a:lnTo>
                  <a:pt x="269" y="797"/>
                </a:lnTo>
                <a:lnTo>
                  <a:pt x="269" y="796"/>
                </a:lnTo>
                <a:lnTo>
                  <a:pt x="266" y="795"/>
                </a:lnTo>
                <a:lnTo>
                  <a:pt x="261" y="794"/>
                </a:lnTo>
                <a:lnTo>
                  <a:pt x="261" y="794"/>
                </a:lnTo>
                <a:lnTo>
                  <a:pt x="254" y="794"/>
                </a:lnTo>
                <a:lnTo>
                  <a:pt x="249" y="795"/>
                </a:lnTo>
                <a:lnTo>
                  <a:pt x="244" y="797"/>
                </a:lnTo>
                <a:lnTo>
                  <a:pt x="244" y="797"/>
                </a:lnTo>
                <a:lnTo>
                  <a:pt x="238" y="798"/>
                </a:lnTo>
                <a:lnTo>
                  <a:pt x="235" y="798"/>
                </a:lnTo>
                <a:lnTo>
                  <a:pt x="232" y="797"/>
                </a:lnTo>
                <a:lnTo>
                  <a:pt x="232" y="797"/>
                </a:lnTo>
                <a:lnTo>
                  <a:pt x="223" y="790"/>
                </a:lnTo>
                <a:lnTo>
                  <a:pt x="217" y="786"/>
                </a:lnTo>
                <a:lnTo>
                  <a:pt x="217" y="786"/>
                </a:lnTo>
                <a:lnTo>
                  <a:pt x="214" y="778"/>
                </a:lnTo>
                <a:lnTo>
                  <a:pt x="214" y="778"/>
                </a:lnTo>
                <a:lnTo>
                  <a:pt x="220" y="777"/>
                </a:lnTo>
                <a:lnTo>
                  <a:pt x="225" y="776"/>
                </a:lnTo>
                <a:lnTo>
                  <a:pt x="226" y="774"/>
                </a:lnTo>
                <a:lnTo>
                  <a:pt x="226" y="774"/>
                </a:lnTo>
                <a:lnTo>
                  <a:pt x="220" y="731"/>
                </a:lnTo>
                <a:lnTo>
                  <a:pt x="215" y="698"/>
                </a:lnTo>
                <a:lnTo>
                  <a:pt x="212" y="686"/>
                </a:lnTo>
                <a:lnTo>
                  <a:pt x="210" y="677"/>
                </a:lnTo>
                <a:lnTo>
                  <a:pt x="210" y="677"/>
                </a:lnTo>
                <a:lnTo>
                  <a:pt x="205" y="659"/>
                </a:lnTo>
                <a:lnTo>
                  <a:pt x="203" y="646"/>
                </a:lnTo>
                <a:lnTo>
                  <a:pt x="203" y="646"/>
                </a:lnTo>
                <a:lnTo>
                  <a:pt x="200" y="601"/>
                </a:lnTo>
                <a:lnTo>
                  <a:pt x="200" y="601"/>
                </a:lnTo>
                <a:lnTo>
                  <a:pt x="197" y="565"/>
                </a:lnTo>
                <a:lnTo>
                  <a:pt x="193" y="531"/>
                </a:lnTo>
                <a:lnTo>
                  <a:pt x="193" y="531"/>
                </a:lnTo>
                <a:lnTo>
                  <a:pt x="199" y="492"/>
                </a:lnTo>
                <a:lnTo>
                  <a:pt x="199" y="492"/>
                </a:lnTo>
                <a:lnTo>
                  <a:pt x="200" y="432"/>
                </a:lnTo>
                <a:lnTo>
                  <a:pt x="200" y="432"/>
                </a:lnTo>
                <a:lnTo>
                  <a:pt x="202" y="432"/>
                </a:lnTo>
                <a:lnTo>
                  <a:pt x="205" y="433"/>
                </a:lnTo>
                <a:lnTo>
                  <a:pt x="206" y="433"/>
                </a:lnTo>
                <a:lnTo>
                  <a:pt x="208" y="433"/>
                </a:lnTo>
                <a:lnTo>
                  <a:pt x="208" y="431"/>
                </a:lnTo>
                <a:lnTo>
                  <a:pt x="208" y="428"/>
                </a:lnTo>
                <a:lnTo>
                  <a:pt x="208" y="428"/>
                </a:lnTo>
                <a:lnTo>
                  <a:pt x="206" y="414"/>
                </a:lnTo>
                <a:lnTo>
                  <a:pt x="201" y="391"/>
                </a:lnTo>
                <a:lnTo>
                  <a:pt x="193" y="361"/>
                </a:lnTo>
                <a:lnTo>
                  <a:pt x="184" y="338"/>
                </a:lnTo>
                <a:lnTo>
                  <a:pt x="184" y="338"/>
                </a:lnTo>
                <a:lnTo>
                  <a:pt x="181" y="319"/>
                </a:lnTo>
                <a:lnTo>
                  <a:pt x="179" y="304"/>
                </a:lnTo>
                <a:lnTo>
                  <a:pt x="179" y="297"/>
                </a:lnTo>
                <a:lnTo>
                  <a:pt x="179" y="290"/>
                </a:lnTo>
                <a:lnTo>
                  <a:pt x="179" y="290"/>
                </a:lnTo>
                <a:lnTo>
                  <a:pt x="182" y="269"/>
                </a:lnTo>
                <a:lnTo>
                  <a:pt x="182" y="248"/>
                </a:lnTo>
                <a:lnTo>
                  <a:pt x="182" y="248"/>
                </a:lnTo>
                <a:lnTo>
                  <a:pt x="183" y="225"/>
                </a:lnTo>
                <a:lnTo>
                  <a:pt x="184" y="209"/>
                </a:lnTo>
                <a:lnTo>
                  <a:pt x="184" y="209"/>
                </a:lnTo>
                <a:lnTo>
                  <a:pt x="184" y="195"/>
                </a:lnTo>
                <a:lnTo>
                  <a:pt x="184" y="171"/>
                </a:lnTo>
                <a:lnTo>
                  <a:pt x="184" y="171"/>
                </a:lnTo>
                <a:lnTo>
                  <a:pt x="184" y="157"/>
                </a:lnTo>
                <a:lnTo>
                  <a:pt x="183" y="154"/>
                </a:lnTo>
                <a:lnTo>
                  <a:pt x="181" y="151"/>
                </a:lnTo>
                <a:lnTo>
                  <a:pt x="181" y="151"/>
                </a:lnTo>
                <a:lnTo>
                  <a:pt x="163" y="142"/>
                </a:lnTo>
                <a:lnTo>
                  <a:pt x="153" y="137"/>
                </a:lnTo>
                <a:lnTo>
                  <a:pt x="149" y="135"/>
                </a:lnTo>
                <a:lnTo>
                  <a:pt x="148" y="134"/>
                </a:lnTo>
                <a:lnTo>
                  <a:pt x="148" y="134"/>
                </a:lnTo>
                <a:lnTo>
                  <a:pt x="147" y="118"/>
                </a:lnTo>
                <a:lnTo>
                  <a:pt x="147" y="118"/>
                </a:lnTo>
                <a:lnTo>
                  <a:pt x="153" y="111"/>
                </a:lnTo>
                <a:lnTo>
                  <a:pt x="157" y="107"/>
                </a:lnTo>
                <a:lnTo>
                  <a:pt x="160" y="104"/>
                </a:lnTo>
                <a:lnTo>
                  <a:pt x="160" y="104"/>
                </a:lnTo>
                <a:lnTo>
                  <a:pt x="163" y="89"/>
                </a:lnTo>
                <a:lnTo>
                  <a:pt x="163" y="89"/>
                </a:lnTo>
                <a:lnTo>
                  <a:pt x="164" y="88"/>
                </a:lnTo>
                <a:lnTo>
                  <a:pt x="164" y="86"/>
                </a:lnTo>
                <a:lnTo>
                  <a:pt x="164" y="86"/>
                </a:lnTo>
                <a:lnTo>
                  <a:pt x="164" y="78"/>
                </a:lnTo>
                <a:lnTo>
                  <a:pt x="164" y="78"/>
                </a:lnTo>
                <a:lnTo>
                  <a:pt x="166" y="77"/>
                </a:lnTo>
                <a:lnTo>
                  <a:pt x="167" y="75"/>
                </a:lnTo>
                <a:lnTo>
                  <a:pt x="167" y="74"/>
                </a:lnTo>
                <a:lnTo>
                  <a:pt x="167" y="74"/>
                </a:lnTo>
                <a:lnTo>
                  <a:pt x="166" y="64"/>
                </a:lnTo>
                <a:lnTo>
                  <a:pt x="166" y="64"/>
                </a:lnTo>
                <a:lnTo>
                  <a:pt x="166" y="61"/>
                </a:lnTo>
                <a:lnTo>
                  <a:pt x="166" y="60"/>
                </a:lnTo>
                <a:lnTo>
                  <a:pt x="166" y="60"/>
                </a:lnTo>
                <a:lnTo>
                  <a:pt x="169" y="54"/>
                </a:lnTo>
                <a:lnTo>
                  <a:pt x="169" y="48"/>
                </a:lnTo>
                <a:lnTo>
                  <a:pt x="167" y="43"/>
                </a:lnTo>
                <a:lnTo>
                  <a:pt x="167" y="43"/>
                </a:lnTo>
                <a:lnTo>
                  <a:pt x="158" y="20"/>
                </a:lnTo>
                <a:lnTo>
                  <a:pt x="158" y="20"/>
                </a:lnTo>
                <a:lnTo>
                  <a:pt x="160" y="12"/>
                </a:lnTo>
                <a:lnTo>
                  <a:pt x="158" y="8"/>
                </a:lnTo>
                <a:lnTo>
                  <a:pt x="157" y="6"/>
                </a:lnTo>
                <a:lnTo>
                  <a:pt x="155" y="4"/>
                </a:lnTo>
                <a:lnTo>
                  <a:pt x="155" y="4"/>
                </a:lnTo>
                <a:lnTo>
                  <a:pt x="146" y="0"/>
                </a:lnTo>
                <a:lnTo>
                  <a:pt x="143" y="0"/>
                </a:lnTo>
                <a:lnTo>
                  <a:pt x="140" y="0"/>
                </a:lnTo>
                <a:lnTo>
                  <a:pt x="140" y="0"/>
                </a:lnTo>
                <a:lnTo>
                  <a:pt x="135" y="2"/>
                </a:lnTo>
                <a:lnTo>
                  <a:pt x="133" y="2"/>
                </a:lnTo>
                <a:lnTo>
                  <a:pt x="129" y="2"/>
                </a:lnTo>
                <a:lnTo>
                  <a:pt x="129" y="2"/>
                </a:lnTo>
                <a:lnTo>
                  <a:pt x="122" y="0"/>
                </a:lnTo>
                <a:lnTo>
                  <a:pt x="120" y="0"/>
                </a:lnTo>
                <a:lnTo>
                  <a:pt x="118" y="0"/>
                </a:lnTo>
                <a:lnTo>
                  <a:pt x="118" y="0"/>
                </a:lnTo>
                <a:lnTo>
                  <a:pt x="109" y="4"/>
                </a:lnTo>
                <a:lnTo>
                  <a:pt x="109" y="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4">
            <a:extLst>
              <a:ext uri="{FF2B5EF4-FFF2-40B4-BE49-F238E27FC236}">
                <a16:creationId xmlns:a16="http://schemas.microsoft.com/office/drawing/2014/main" id="{6C08B1A8-7AB8-4FE5-8F96-B7517FC5713C}"/>
              </a:ext>
            </a:extLst>
          </p:cNvPr>
          <p:cNvSpPr>
            <a:spLocks noEditPoints="1"/>
          </p:cNvSpPr>
          <p:nvPr/>
        </p:nvSpPr>
        <p:spPr bwMode="auto">
          <a:xfrm>
            <a:off x="2766121" y="2753925"/>
            <a:ext cx="634655" cy="1674280"/>
          </a:xfrm>
          <a:custGeom>
            <a:avLst/>
            <a:gdLst>
              <a:gd name="T0" fmla="*/ 153 w 315"/>
              <a:gd name="T1" fmla="*/ 10 h 831"/>
              <a:gd name="T2" fmla="*/ 139 w 315"/>
              <a:gd name="T3" fmla="*/ 50 h 831"/>
              <a:gd name="T4" fmla="*/ 135 w 315"/>
              <a:gd name="T5" fmla="*/ 74 h 831"/>
              <a:gd name="T6" fmla="*/ 144 w 315"/>
              <a:gd name="T7" fmla="*/ 87 h 831"/>
              <a:gd name="T8" fmla="*/ 63 w 315"/>
              <a:gd name="T9" fmla="*/ 121 h 831"/>
              <a:gd name="T10" fmla="*/ 21 w 315"/>
              <a:gd name="T11" fmla="*/ 209 h 831"/>
              <a:gd name="T12" fmla="*/ 7 w 315"/>
              <a:gd name="T13" fmla="*/ 253 h 831"/>
              <a:gd name="T14" fmla="*/ 10 w 315"/>
              <a:gd name="T15" fmla="*/ 303 h 831"/>
              <a:gd name="T16" fmla="*/ 3 w 315"/>
              <a:gd name="T17" fmla="*/ 369 h 831"/>
              <a:gd name="T18" fmla="*/ 11 w 315"/>
              <a:gd name="T19" fmla="*/ 394 h 831"/>
              <a:gd name="T20" fmla="*/ 27 w 315"/>
              <a:gd name="T21" fmla="*/ 439 h 831"/>
              <a:gd name="T22" fmla="*/ 36 w 315"/>
              <a:gd name="T23" fmla="*/ 452 h 831"/>
              <a:gd name="T24" fmla="*/ 60 w 315"/>
              <a:gd name="T25" fmla="*/ 454 h 831"/>
              <a:gd name="T26" fmla="*/ 62 w 315"/>
              <a:gd name="T27" fmla="*/ 482 h 831"/>
              <a:gd name="T28" fmla="*/ 84 w 315"/>
              <a:gd name="T29" fmla="*/ 518 h 831"/>
              <a:gd name="T30" fmla="*/ 88 w 315"/>
              <a:gd name="T31" fmla="*/ 552 h 831"/>
              <a:gd name="T32" fmla="*/ 80 w 315"/>
              <a:gd name="T33" fmla="*/ 599 h 831"/>
              <a:gd name="T34" fmla="*/ 94 w 315"/>
              <a:gd name="T35" fmla="*/ 751 h 831"/>
              <a:gd name="T36" fmla="*/ 98 w 315"/>
              <a:gd name="T37" fmla="*/ 783 h 831"/>
              <a:gd name="T38" fmla="*/ 113 w 315"/>
              <a:gd name="T39" fmla="*/ 805 h 831"/>
              <a:gd name="T40" fmla="*/ 146 w 315"/>
              <a:gd name="T41" fmla="*/ 790 h 831"/>
              <a:gd name="T42" fmla="*/ 149 w 315"/>
              <a:gd name="T43" fmla="*/ 751 h 831"/>
              <a:gd name="T44" fmla="*/ 154 w 315"/>
              <a:gd name="T45" fmla="*/ 713 h 831"/>
              <a:gd name="T46" fmla="*/ 146 w 315"/>
              <a:gd name="T47" fmla="*/ 611 h 831"/>
              <a:gd name="T48" fmla="*/ 158 w 315"/>
              <a:gd name="T49" fmla="*/ 554 h 831"/>
              <a:gd name="T50" fmla="*/ 158 w 315"/>
              <a:gd name="T51" fmla="*/ 506 h 831"/>
              <a:gd name="T52" fmla="*/ 165 w 315"/>
              <a:gd name="T53" fmla="*/ 457 h 831"/>
              <a:gd name="T54" fmla="*/ 173 w 315"/>
              <a:gd name="T55" fmla="*/ 534 h 831"/>
              <a:gd name="T56" fmla="*/ 179 w 315"/>
              <a:gd name="T57" fmla="*/ 604 h 831"/>
              <a:gd name="T58" fmla="*/ 162 w 315"/>
              <a:gd name="T59" fmla="*/ 765 h 831"/>
              <a:gd name="T60" fmla="*/ 170 w 315"/>
              <a:gd name="T61" fmla="*/ 795 h 831"/>
              <a:gd name="T62" fmla="*/ 176 w 315"/>
              <a:gd name="T63" fmla="*/ 829 h 831"/>
              <a:gd name="T64" fmla="*/ 210 w 315"/>
              <a:gd name="T65" fmla="*/ 827 h 831"/>
              <a:gd name="T66" fmla="*/ 220 w 315"/>
              <a:gd name="T67" fmla="*/ 810 h 831"/>
              <a:gd name="T68" fmla="*/ 228 w 315"/>
              <a:gd name="T69" fmla="*/ 773 h 831"/>
              <a:gd name="T70" fmla="*/ 244 w 315"/>
              <a:gd name="T71" fmla="*/ 587 h 831"/>
              <a:gd name="T72" fmla="*/ 245 w 315"/>
              <a:gd name="T73" fmla="*/ 560 h 831"/>
              <a:gd name="T74" fmla="*/ 258 w 315"/>
              <a:gd name="T75" fmla="*/ 477 h 831"/>
              <a:gd name="T76" fmla="*/ 261 w 315"/>
              <a:gd name="T77" fmla="*/ 359 h 831"/>
              <a:gd name="T78" fmla="*/ 263 w 315"/>
              <a:gd name="T79" fmla="*/ 342 h 831"/>
              <a:gd name="T80" fmla="*/ 256 w 315"/>
              <a:gd name="T81" fmla="*/ 273 h 831"/>
              <a:gd name="T82" fmla="*/ 272 w 315"/>
              <a:gd name="T83" fmla="*/ 306 h 831"/>
              <a:gd name="T84" fmla="*/ 280 w 315"/>
              <a:gd name="T85" fmla="*/ 376 h 831"/>
              <a:gd name="T86" fmla="*/ 266 w 315"/>
              <a:gd name="T87" fmla="*/ 428 h 831"/>
              <a:gd name="T88" fmla="*/ 266 w 315"/>
              <a:gd name="T89" fmla="*/ 443 h 831"/>
              <a:gd name="T90" fmla="*/ 273 w 315"/>
              <a:gd name="T91" fmla="*/ 455 h 831"/>
              <a:gd name="T92" fmla="*/ 290 w 315"/>
              <a:gd name="T93" fmla="*/ 448 h 831"/>
              <a:gd name="T94" fmla="*/ 307 w 315"/>
              <a:gd name="T95" fmla="*/ 429 h 831"/>
              <a:gd name="T96" fmla="*/ 314 w 315"/>
              <a:gd name="T97" fmla="*/ 314 h 831"/>
              <a:gd name="T98" fmla="*/ 308 w 315"/>
              <a:gd name="T99" fmla="*/ 238 h 831"/>
              <a:gd name="T100" fmla="*/ 307 w 315"/>
              <a:gd name="T101" fmla="*/ 212 h 831"/>
              <a:gd name="T102" fmla="*/ 257 w 315"/>
              <a:gd name="T103" fmla="*/ 119 h 831"/>
              <a:gd name="T104" fmla="*/ 218 w 315"/>
              <a:gd name="T105" fmla="*/ 88 h 831"/>
              <a:gd name="T106" fmla="*/ 230 w 315"/>
              <a:gd name="T107" fmla="*/ 55 h 831"/>
              <a:gd name="T108" fmla="*/ 222 w 315"/>
              <a:gd name="T109" fmla="*/ 23 h 831"/>
              <a:gd name="T110" fmla="*/ 196 w 315"/>
              <a:gd name="T111" fmla="*/ 1 h 831"/>
              <a:gd name="T112" fmla="*/ 75 w 315"/>
              <a:gd name="T113" fmla="*/ 229 h 831"/>
              <a:gd name="T114" fmla="*/ 62 w 315"/>
              <a:gd name="T115" fmla="*/ 236 h 8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15" h="831">
                <a:moveTo>
                  <a:pt x="187" y="0"/>
                </a:moveTo>
                <a:lnTo>
                  <a:pt x="187" y="0"/>
                </a:lnTo>
                <a:lnTo>
                  <a:pt x="183" y="0"/>
                </a:lnTo>
                <a:lnTo>
                  <a:pt x="174" y="1"/>
                </a:lnTo>
                <a:lnTo>
                  <a:pt x="163" y="3"/>
                </a:lnTo>
                <a:lnTo>
                  <a:pt x="157" y="5"/>
                </a:lnTo>
                <a:lnTo>
                  <a:pt x="153" y="10"/>
                </a:lnTo>
                <a:lnTo>
                  <a:pt x="153" y="10"/>
                </a:lnTo>
                <a:lnTo>
                  <a:pt x="148" y="13"/>
                </a:lnTo>
                <a:lnTo>
                  <a:pt x="145" y="17"/>
                </a:lnTo>
                <a:lnTo>
                  <a:pt x="140" y="26"/>
                </a:lnTo>
                <a:lnTo>
                  <a:pt x="138" y="33"/>
                </a:lnTo>
                <a:lnTo>
                  <a:pt x="137" y="39"/>
                </a:lnTo>
                <a:lnTo>
                  <a:pt x="137" y="39"/>
                </a:lnTo>
                <a:lnTo>
                  <a:pt x="139" y="50"/>
                </a:lnTo>
                <a:lnTo>
                  <a:pt x="139" y="50"/>
                </a:lnTo>
                <a:lnTo>
                  <a:pt x="137" y="48"/>
                </a:lnTo>
                <a:lnTo>
                  <a:pt x="135" y="48"/>
                </a:lnTo>
                <a:lnTo>
                  <a:pt x="134" y="50"/>
                </a:lnTo>
                <a:lnTo>
                  <a:pt x="134" y="50"/>
                </a:lnTo>
                <a:lnTo>
                  <a:pt x="133" y="55"/>
                </a:lnTo>
                <a:lnTo>
                  <a:pt x="133" y="61"/>
                </a:lnTo>
                <a:lnTo>
                  <a:pt x="134" y="68"/>
                </a:lnTo>
                <a:lnTo>
                  <a:pt x="135" y="74"/>
                </a:lnTo>
                <a:lnTo>
                  <a:pt x="135" y="74"/>
                </a:lnTo>
                <a:lnTo>
                  <a:pt x="138" y="79"/>
                </a:lnTo>
                <a:lnTo>
                  <a:pt x="140" y="82"/>
                </a:lnTo>
                <a:lnTo>
                  <a:pt x="144" y="84"/>
                </a:lnTo>
                <a:lnTo>
                  <a:pt x="144" y="84"/>
                </a:lnTo>
                <a:lnTo>
                  <a:pt x="145" y="85"/>
                </a:lnTo>
                <a:lnTo>
                  <a:pt x="144" y="87"/>
                </a:lnTo>
                <a:lnTo>
                  <a:pt x="144" y="87"/>
                </a:lnTo>
                <a:lnTo>
                  <a:pt x="121" y="94"/>
                </a:lnTo>
                <a:lnTo>
                  <a:pt x="103" y="100"/>
                </a:lnTo>
                <a:lnTo>
                  <a:pt x="90" y="105"/>
                </a:lnTo>
                <a:lnTo>
                  <a:pt x="90" y="105"/>
                </a:lnTo>
                <a:lnTo>
                  <a:pt x="72" y="114"/>
                </a:lnTo>
                <a:lnTo>
                  <a:pt x="65" y="119"/>
                </a:lnTo>
                <a:lnTo>
                  <a:pt x="63" y="121"/>
                </a:lnTo>
                <a:lnTo>
                  <a:pt x="63" y="121"/>
                </a:lnTo>
                <a:lnTo>
                  <a:pt x="62" y="127"/>
                </a:lnTo>
                <a:lnTo>
                  <a:pt x="62" y="127"/>
                </a:lnTo>
                <a:lnTo>
                  <a:pt x="53" y="146"/>
                </a:lnTo>
                <a:lnTo>
                  <a:pt x="38" y="173"/>
                </a:lnTo>
                <a:lnTo>
                  <a:pt x="38" y="173"/>
                </a:lnTo>
                <a:lnTo>
                  <a:pt x="33" y="184"/>
                </a:lnTo>
                <a:lnTo>
                  <a:pt x="27" y="197"/>
                </a:lnTo>
                <a:lnTo>
                  <a:pt x="21" y="209"/>
                </a:lnTo>
                <a:lnTo>
                  <a:pt x="20" y="214"/>
                </a:lnTo>
                <a:lnTo>
                  <a:pt x="20" y="214"/>
                </a:lnTo>
                <a:lnTo>
                  <a:pt x="21" y="218"/>
                </a:lnTo>
                <a:lnTo>
                  <a:pt x="21" y="218"/>
                </a:lnTo>
                <a:lnTo>
                  <a:pt x="13" y="232"/>
                </a:lnTo>
                <a:lnTo>
                  <a:pt x="8" y="245"/>
                </a:lnTo>
                <a:lnTo>
                  <a:pt x="7" y="250"/>
                </a:lnTo>
                <a:lnTo>
                  <a:pt x="7" y="253"/>
                </a:lnTo>
                <a:lnTo>
                  <a:pt x="7" y="253"/>
                </a:lnTo>
                <a:lnTo>
                  <a:pt x="8" y="258"/>
                </a:lnTo>
                <a:lnTo>
                  <a:pt x="11" y="262"/>
                </a:lnTo>
                <a:lnTo>
                  <a:pt x="16" y="266"/>
                </a:lnTo>
                <a:lnTo>
                  <a:pt x="16" y="266"/>
                </a:lnTo>
                <a:lnTo>
                  <a:pt x="15" y="280"/>
                </a:lnTo>
                <a:lnTo>
                  <a:pt x="12" y="293"/>
                </a:lnTo>
                <a:lnTo>
                  <a:pt x="10" y="303"/>
                </a:lnTo>
                <a:lnTo>
                  <a:pt x="10" y="303"/>
                </a:lnTo>
                <a:lnTo>
                  <a:pt x="7" y="316"/>
                </a:lnTo>
                <a:lnTo>
                  <a:pt x="3" y="334"/>
                </a:lnTo>
                <a:lnTo>
                  <a:pt x="0" y="352"/>
                </a:lnTo>
                <a:lnTo>
                  <a:pt x="0" y="359"/>
                </a:lnTo>
                <a:lnTo>
                  <a:pt x="1" y="365"/>
                </a:lnTo>
                <a:lnTo>
                  <a:pt x="1" y="365"/>
                </a:lnTo>
                <a:lnTo>
                  <a:pt x="3" y="369"/>
                </a:lnTo>
                <a:lnTo>
                  <a:pt x="6" y="371"/>
                </a:lnTo>
                <a:lnTo>
                  <a:pt x="7" y="373"/>
                </a:lnTo>
                <a:lnTo>
                  <a:pt x="8" y="376"/>
                </a:lnTo>
                <a:lnTo>
                  <a:pt x="8" y="376"/>
                </a:lnTo>
                <a:lnTo>
                  <a:pt x="9" y="385"/>
                </a:lnTo>
                <a:lnTo>
                  <a:pt x="10" y="389"/>
                </a:lnTo>
                <a:lnTo>
                  <a:pt x="11" y="394"/>
                </a:lnTo>
                <a:lnTo>
                  <a:pt x="11" y="394"/>
                </a:lnTo>
                <a:lnTo>
                  <a:pt x="16" y="400"/>
                </a:lnTo>
                <a:lnTo>
                  <a:pt x="21" y="404"/>
                </a:lnTo>
                <a:lnTo>
                  <a:pt x="28" y="410"/>
                </a:lnTo>
                <a:lnTo>
                  <a:pt x="28" y="410"/>
                </a:lnTo>
                <a:lnTo>
                  <a:pt x="28" y="421"/>
                </a:lnTo>
                <a:lnTo>
                  <a:pt x="28" y="430"/>
                </a:lnTo>
                <a:lnTo>
                  <a:pt x="27" y="439"/>
                </a:lnTo>
                <a:lnTo>
                  <a:pt x="27" y="439"/>
                </a:lnTo>
                <a:lnTo>
                  <a:pt x="25" y="445"/>
                </a:lnTo>
                <a:lnTo>
                  <a:pt x="24" y="450"/>
                </a:lnTo>
                <a:lnTo>
                  <a:pt x="24" y="454"/>
                </a:lnTo>
                <a:lnTo>
                  <a:pt x="25" y="455"/>
                </a:lnTo>
                <a:lnTo>
                  <a:pt x="27" y="455"/>
                </a:lnTo>
                <a:lnTo>
                  <a:pt x="27" y="455"/>
                </a:lnTo>
                <a:lnTo>
                  <a:pt x="31" y="454"/>
                </a:lnTo>
                <a:lnTo>
                  <a:pt x="36" y="452"/>
                </a:lnTo>
                <a:lnTo>
                  <a:pt x="40" y="450"/>
                </a:lnTo>
                <a:lnTo>
                  <a:pt x="40" y="450"/>
                </a:lnTo>
                <a:lnTo>
                  <a:pt x="46" y="455"/>
                </a:lnTo>
                <a:lnTo>
                  <a:pt x="51" y="457"/>
                </a:lnTo>
                <a:lnTo>
                  <a:pt x="54" y="457"/>
                </a:lnTo>
                <a:lnTo>
                  <a:pt x="54" y="457"/>
                </a:lnTo>
                <a:lnTo>
                  <a:pt x="56" y="456"/>
                </a:lnTo>
                <a:lnTo>
                  <a:pt x="60" y="454"/>
                </a:lnTo>
                <a:lnTo>
                  <a:pt x="62" y="451"/>
                </a:lnTo>
                <a:lnTo>
                  <a:pt x="63" y="450"/>
                </a:lnTo>
                <a:lnTo>
                  <a:pt x="63" y="450"/>
                </a:lnTo>
                <a:lnTo>
                  <a:pt x="62" y="456"/>
                </a:lnTo>
                <a:lnTo>
                  <a:pt x="60" y="466"/>
                </a:lnTo>
                <a:lnTo>
                  <a:pt x="60" y="476"/>
                </a:lnTo>
                <a:lnTo>
                  <a:pt x="60" y="479"/>
                </a:lnTo>
                <a:lnTo>
                  <a:pt x="62" y="482"/>
                </a:lnTo>
                <a:lnTo>
                  <a:pt x="82" y="488"/>
                </a:lnTo>
                <a:lnTo>
                  <a:pt x="82" y="488"/>
                </a:lnTo>
                <a:lnTo>
                  <a:pt x="81" y="496"/>
                </a:lnTo>
                <a:lnTo>
                  <a:pt x="81" y="503"/>
                </a:lnTo>
                <a:lnTo>
                  <a:pt x="82" y="509"/>
                </a:lnTo>
                <a:lnTo>
                  <a:pt x="82" y="509"/>
                </a:lnTo>
                <a:lnTo>
                  <a:pt x="83" y="513"/>
                </a:lnTo>
                <a:lnTo>
                  <a:pt x="84" y="518"/>
                </a:lnTo>
                <a:lnTo>
                  <a:pt x="83" y="523"/>
                </a:lnTo>
                <a:lnTo>
                  <a:pt x="83" y="523"/>
                </a:lnTo>
                <a:lnTo>
                  <a:pt x="81" y="532"/>
                </a:lnTo>
                <a:lnTo>
                  <a:pt x="81" y="539"/>
                </a:lnTo>
                <a:lnTo>
                  <a:pt x="81" y="541"/>
                </a:lnTo>
                <a:lnTo>
                  <a:pt x="82" y="543"/>
                </a:lnTo>
                <a:lnTo>
                  <a:pt x="82" y="543"/>
                </a:lnTo>
                <a:lnTo>
                  <a:pt x="88" y="552"/>
                </a:lnTo>
                <a:lnTo>
                  <a:pt x="88" y="552"/>
                </a:lnTo>
                <a:lnTo>
                  <a:pt x="84" y="556"/>
                </a:lnTo>
                <a:lnTo>
                  <a:pt x="82" y="559"/>
                </a:lnTo>
                <a:lnTo>
                  <a:pt x="81" y="564"/>
                </a:lnTo>
                <a:lnTo>
                  <a:pt x="81" y="564"/>
                </a:lnTo>
                <a:lnTo>
                  <a:pt x="78" y="579"/>
                </a:lnTo>
                <a:lnTo>
                  <a:pt x="78" y="579"/>
                </a:lnTo>
                <a:lnTo>
                  <a:pt x="80" y="599"/>
                </a:lnTo>
                <a:lnTo>
                  <a:pt x="84" y="637"/>
                </a:lnTo>
                <a:lnTo>
                  <a:pt x="90" y="695"/>
                </a:lnTo>
                <a:lnTo>
                  <a:pt x="90" y="695"/>
                </a:lnTo>
                <a:lnTo>
                  <a:pt x="89" y="736"/>
                </a:lnTo>
                <a:lnTo>
                  <a:pt x="89" y="736"/>
                </a:lnTo>
                <a:lnTo>
                  <a:pt x="89" y="739"/>
                </a:lnTo>
                <a:lnTo>
                  <a:pt x="90" y="742"/>
                </a:lnTo>
                <a:lnTo>
                  <a:pt x="94" y="751"/>
                </a:lnTo>
                <a:lnTo>
                  <a:pt x="98" y="757"/>
                </a:lnTo>
                <a:lnTo>
                  <a:pt x="100" y="760"/>
                </a:lnTo>
                <a:lnTo>
                  <a:pt x="100" y="760"/>
                </a:lnTo>
                <a:lnTo>
                  <a:pt x="102" y="759"/>
                </a:lnTo>
                <a:lnTo>
                  <a:pt x="103" y="758"/>
                </a:lnTo>
                <a:lnTo>
                  <a:pt x="103" y="758"/>
                </a:lnTo>
                <a:lnTo>
                  <a:pt x="100" y="772"/>
                </a:lnTo>
                <a:lnTo>
                  <a:pt x="98" y="783"/>
                </a:lnTo>
                <a:lnTo>
                  <a:pt x="97" y="791"/>
                </a:lnTo>
                <a:lnTo>
                  <a:pt x="97" y="791"/>
                </a:lnTo>
                <a:lnTo>
                  <a:pt x="98" y="796"/>
                </a:lnTo>
                <a:lnTo>
                  <a:pt x="99" y="801"/>
                </a:lnTo>
                <a:lnTo>
                  <a:pt x="101" y="803"/>
                </a:lnTo>
                <a:lnTo>
                  <a:pt x="106" y="804"/>
                </a:lnTo>
                <a:lnTo>
                  <a:pt x="106" y="804"/>
                </a:lnTo>
                <a:lnTo>
                  <a:pt x="113" y="805"/>
                </a:lnTo>
                <a:lnTo>
                  <a:pt x="125" y="806"/>
                </a:lnTo>
                <a:lnTo>
                  <a:pt x="136" y="806"/>
                </a:lnTo>
                <a:lnTo>
                  <a:pt x="140" y="805"/>
                </a:lnTo>
                <a:lnTo>
                  <a:pt x="143" y="803"/>
                </a:lnTo>
                <a:lnTo>
                  <a:pt x="143" y="803"/>
                </a:lnTo>
                <a:lnTo>
                  <a:pt x="145" y="801"/>
                </a:lnTo>
                <a:lnTo>
                  <a:pt x="145" y="797"/>
                </a:lnTo>
                <a:lnTo>
                  <a:pt x="146" y="790"/>
                </a:lnTo>
                <a:lnTo>
                  <a:pt x="144" y="777"/>
                </a:lnTo>
                <a:lnTo>
                  <a:pt x="144" y="777"/>
                </a:lnTo>
                <a:lnTo>
                  <a:pt x="145" y="764"/>
                </a:lnTo>
                <a:lnTo>
                  <a:pt x="145" y="756"/>
                </a:lnTo>
                <a:lnTo>
                  <a:pt x="144" y="754"/>
                </a:lnTo>
                <a:lnTo>
                  <a:pt x="144" y="754"/>
                </a:lnTo>
                <a:lnTo>
                  <a:pt x="147" y="752"/>
                </a:lnTo>
                <a:lnTo>
                  <a:pt x="149" y="751"/>
                </a:lnTo>
                <a:lnTo>
                  <a:pt x="149" y="751"/>
                </a:lnTo>
                <a:lnTo>
                  <a:pt x="149" y="746"/>
                </a:lnTo>
                <a:lnTo>
                  <a:pt x="149" y="740"/>
                </a:lnTo>
                <a:lnTo>
                  <a:pt x="149" y="740"/>
                </a:lnTo>
                <a:lnTo>
                  <a:pt x="153" y="729"/>
                </a:lnTo>
                <a:lnTo>
                  <a:pt x="154" y="720"/>
                </a:lnTo>
                <a:lnTo>
                  <a:pt x="155" y="717"/>
                </a:lnTo>
                <a:lnTo>
                  <a:pt x="154" y="713"/>
                </a:lnTo>
                <a:lnTo>
                  <a:pt x="154" y="713"/>
                </a:lnTo>
                <a:lnTo>
                  <a:pt x="146" y="696"/>
                </a:lnTo>
                <a:lnTo>
                  <a:pt x="143" y="688"/>
                </a:lnTo>
                <a:lnTo>
                  <a:pt x="142" y="683"/>
                </a:lnTo>
                <a:lnTo>
                  <a:pt x="142" y="683"/>
                </a:lnTo>
                <a:lnTo>
                  <a:pt x="144" y="649"/>
                </a:lnTo>
                <a:lnTo>
                  <a:pt x="146" y="611"/>
                </a:lnTo>
                <a:lnTo>
                  <a:pt x="146" y="611"/>
                </a:lnTo>
                <a:lnTo>
                  <a:pt x="144" y="587"/>
                </a:lnTo>
                <a:lnTo>
                  <a:pt x="144" y="587"/>
                </a:lnTo>
                <a:lnTo>
                  <a:pt x="147" y="577"/>
                </a:lnTo>
                <a:lnTo>
                  <a:pt x="149" y="567"/>
                </a:lnTo>
                <a:lnTo>
                  <a:pt x="149" y="567"/>
                </a:lnTo>
                <a:lnTo>
                  <a:pt x="154" y="563"/>
                </a:lnTo>
                <a:lnTo>
                  <a:pt x="156" y="558"/>
                </a:lnTo>
                <a:lnTo>
                  <a:pt x="158" y="554"/>
                </a:lnTo>
                <a:lnTo>
                  <a:pt x="158" y="554"/>
                </a:lnTo>
                <a:lnTo>
                  <a:pt x="157" y="546"/>
                </a:lnTo>
                <a:lnTo>
                  <a:pt x="154" y="536"/>
                </a:lnTo>
                <a:lnTo>
                  <a:pt x="151" y="527"/>
                </a:lnTo>
                <a:lnTo>
                  <a:pt x="149" y="521"/>
                </a:lnTo>
                <a:lnTo>
                  <a:pt x="149" y="521"/>
                </a:lnTo>
                <a:lnTo>
                  <a:pt x="154" y="513"/>
                </a:lnTo>
                <a:lnTo>
                  <a:pt x="158" y="506"/>
                </a:lnTo>
                <a:lnTo>
                  <a:pt x="158" y="506"/>
                </a:lnTo>
                <a:lnTo>
                  <a:pt x="158" y="484"/>
                </a:lnTo>
                <a:lnTo>
                  <a:pt x="158" y="484"/>
                </a:lnTo>
                <a:lnTo>
                  <a:pt x="160" y="477"/>
                </a:lnTo>
                <a:lnTo>
                  <a:pt x="162" y="469"/>
                </a:lnTo>
                <a:lnTo>
                  <a:pt x="162" y="469"/>
                </a:lnTo>
                <a:lnTo>
                  <a:pt x="164" y="461"/>
                </a:lnTo>
                <a:lnTo>
                  <a:pt x="165" y="457"/>
                </a:lnTo>
                <a:lnTo>
                  <a:pt x="166" y="456"/>
                </a:lnTo>
                <a:lnTo>
                  <a:pt x="166" y="456"/>
                </a:lnTo>
                <a:lnTo>
                  <a:pt x="167" y="484"/>
                </a:lnTo>
                <a:lnTo>
                  <a:pt x="170" y="504"/>
                </a:lnTo>
                <a:lnTo>
                  <a:pt x="172" y="520"/>
                </a:lnTo>
                <a:lnTo>
                  <a:pt x="172" y="520"/>
                </a:lnTo>
                <a:lnTo>
                  <a:pt x="172" y="525"/>
                </a:lnTo>
                <a:lnTo>
                  <a:pt x="173" y="534"/>
                </a:lnTo>
                <a:lnTo>
                  <a:pt x="172" y="556"/>
                </a:lnTo>
                <a:lnTo>
                  <a:pt x="172" y="576"/>
                </a:lnTo>
                <a:lnTo>
                  <a:pt x="173" y="584"/>
                </a:lnTo>
                <a:lnTo>
                  <a:pt x="174" y="588"/>
                </a:lnTo>
                <a:lnTo>
                  <a:pt x="174" y="588"/>
                </a:lnTo>
                <a:lnTo>
                  <a:pt x="175" y="592"/>
                </a:lnTo>
                <a:lnTo>
                  <a:pt x="178" y="596"/>
                </a:lnTo>
                <a:lnTo>
                  <a:pt x="179" y="604"/>
                </a:lnTo>
                <a:lnTo>
                  <a:pt x="179" y="616"/>
                </a:lnTo>
                <a:lnTo>
                  <a:pt x="179" y="616"/>
                </a:lnTo>
                <a:lnTo>
                  <a:pt x="178" y="648"/>
                </a:lnTo>
                <a:lnTo>
                  <a:pt x="176" y="673"/>
                </a:lnTo>
                <a:lnTo>
                  <a:pt x="174" y="693"/>
                </a:lnTo>
                <a:lnTo>
                  <a:pt x="174" y="693"/>
                </a:lnTo>
                <a:lnTo>
                  <a:pt x="165" y="740"/>
                </a:lnTo>
                <a:lnTo>
                  <a:pt x="162" y="765"/>
                </a:lnTo>
                <a:lnTo>
                  <a:pt x="161" y="774"/>
                </a:lnTo>
                <a:lnTo>
                  <a:pt x="161" y="778"/>
                </a:lnTo>
                <a:lnTo>
                  <a:pt x="161" y="778"/>
                </a:lnTo>
                <a:lnTo>
                  <a:pt x="162" y="784"/>
                </a:lnTo>
                <a:lnTo>
                  <a:pt x="164" y="786"/>
                </a:lnTo>
                <a:lnTo>
                  <a:pt x="167" y="791"/>
                </a:lnTo>
                <a:lnTo>
                  <a:pt x="167" y="791"/>
                </a:lnTo>
                <a:lnTo>
                  <a:pt x="170" y="795"/>
                </a:lnTo>
                <a:lnTo>
                  <a:pt x="171" y="797"/>
                </a:lnTo>
                <a:lnTo>
                  <a:pt x="170" y="802"/>
                </a:lnTo>
                <a:lnTo>
                  <a:pt x="170" y="802"/>
                </a:lnTo>
                <a:lnTo>
                  <a:pt x="170" y="810"/>
                </a:lnTo>
                <a:lnTo>
                  <a:pt x="170" y="814"/>
                </a:lnTo>
                <a:lnTo>
                  <a:pt x="170" y="814"/>
                </a:lnTo>
                <a:lnTo>
                  <a:pt x="172" y="820"/>
                </a:lnTo>
                <a:lnTo>
                  <a:pt x="176" y="829"/>
                </a:lnTo>
                <a:lnTo>
                  <a:pt x="176" y="829"/>
                </a:lnTo>
                <a:lnTo>
                  <a:pt x="179" y="830"/>
                </a:lnTo>
                <a:lnTo>
                  <a:pt x="183" y="831"/>
                </a:lnTo>
                <a:lnTo>
                  <a:pt x="192" y="831"/>
                </a:lnTo>
                <a:lnTo>
                  <a:pt x="202" y="830"/>
                </a:lnTo>
                <a:lnTo>
                  <a:pt x="208" y="829"/>
                </a:lnTo>
                <a:lnTo>
                  <a:pt x="208" y="829"/>
                </a:lnTo>
                <a:lnTo>
                  <a:pt x="210" y="827"/>
                </a:lnTo>
                <a:lnTo>
                  <a:pt x="212" y="824"/>
                </a:lnTo>
                <a:lnTo>
                  <a:pt x="213" y="819"/>
                </a:lnTo>
                <a:lnTo>
                  <a:pt x="213" y="815"/>
                </a:lnTo>
                <a:lnTo>
                  <a:pt x="213" y="815"/>
                </a:lnTo>
                <a:lnTo>
                  <a:pt x="216" y="814"/>
                </a:lnTo>
                <a:lnTo>
                  <a:pt x="218" y="812"/>
                </a:lnTo>
                <a:lnTo>
                  <a:pt x="220" y="810"/>
                </a:lnTo>
                <a:lnTo>
                  <a:pt x="220" y="810"/>
                </a:lnTo>
                <a:lnTo>
                  <a:pt x="224" y="801"/>
                </a:lnTo>
                <a:lnTo>
                  <a:pt x="226" y="794"/>
                </a:lnTo>
                <a:lnTo>
                  <a:pt x="226" y="794"/>
                </a:lnTo>
                <a:lnTo>
                  <a:pt x="228" y="790"/>
                </a:lnTo>
                <a:lnTo>
                  <a:pt x="229" y="786"/>
                </a:lnTo>
                <a:lnTo>
                  <a:pt x="229" y="781"/>
                </a:lnTo>
                <a:lnTo>
                  <a:pt x="229" y="781"/>
                </a:lnTo>
                <a:lnTo>
                  <a:pt x="228" y="773"/>
                </a:lnTo>
                <a:lnTo>
                  <a:pt x="227" y="769"/>
                </a:lnTo>
                <a:lnTo>
                  <a:pt x="227" y="769"/>
                </a:lnTo>
                <a:lnTo>
                  <a:pt x="226" y="765"/>
                </a:lnTo>
                <a:lnTo>
                  <a:pt x="226" y="763"/>
                </a:lnTo>
                <a:lnTo>
                  <a:pt x="235" y="688"/>
                </a:lnTo>
                <a:lnTo>
                  <a:pt x="242" y="587"/>
                </a:lnTo>
                <a:lnTo>
                  <a:pt x="242" y="587"/>
                </a:lnTo>
                <a:lnTo>
                  <a:pt x="244" y="587"/>
                </a:lnTo>
                <a:lnTo>
                  <a:pt x="246" y="586"/>
                </a:lnTo>
                <a:lnTo>
                  <a:pt x="247" y="583"/>
                </a:lnTo>
                <a:lnTo>
                  <a:pt x="247" y="583"/>
                </a:lnTo>
                <a:lnTo>
                  <a:pt x="247" y="578"/>
                </a:lnTo>
                <a:lnTo>
                  <a:pt x="246" y="574"/>
                </a:lnTo>
                <a:lnTo>
                  <a:pt x="245" y="567"/>
                </a:lnTo>
                <a:lnTo>
                  <a:pt x="245" y="560"/>
                </a:lnTo>
                <a:lnTo>
                  <a:pt x="245" y="560"/>
                </a:lnTo>
                <a:lnTo>
                  <a:pt x="245" y="552"/>
                </a:lnTo>
                <a:lnTo>
                  <a:pt x="246" y="548"/>
                </a:lnTo>
                <a:lnTo>
                  <a:pt x="247" y="542"/>
                </a:lnTo>
                <a:lnTo>
                  <a:pt x="247" y="542"/>
                </a:lnTo>
                <a:lnTo>
                  <a:pt x="253" y="514"/>
                </a:lnTo>
                <a:lnTo>
                  <a:pt x="256" y="493"/>
                </a:lnTo>
                <a:lnTo>
                  <a:pt x="258" y="477"/>
                </a:lnTo>
                <a:lnTo>
                  <a:pt x="258" y="477"/>
                </a:lnTo>
                <a:lnTo>
                  <a:pt x="258" y="463"/>
                </a:lnTo>
                <a:lnTo>
                  <a:pt x="258" y="456"/>
                </a:lnTo>
                <a:lnTo>
                  <a:pt x="258" y="456"/>
                </a:lnTo>
                <a:lnTo>
                  <a:pt x="260" y="429"/>
                </a:lnTo>
                <a:lnTo>
                  <a:pt x="260" y="429"/>
                </a:lnTo>
                <a:lnTo>
                  <a:pt x="261" y="371"/>
                </a:lnTo>
                <a:lnTo>
                  <a:pt x="261" y="371"/>
                </a:lnTo>
                <a:lnTo>
                  <a:pt x="261" y="359"/>
                </a:lnTo>
                <a:lnTo>
                  <a:pt x="261" y="351"/>
                </a:lnTo>
                <a:lnTo>
                  <a:pt x="261" y="351"/>
                </a:lnTo>
                <a:lnTo>
                  <a:pt x="261" y="350"/>
                </a:lnTo>
                <a:lnTo>
                  <a:pt x="262" y="350"/>
                </a:lnTo>
                <a:lnTo>
                  <a:pt x="263" y="349"/>
                </a:lnTo>
                <a:lnTo>
                  <a:pt x="263" y="347"/>
                </a:lnTo>
                <a:lnTo>
                  <a:pt x="263" y="347"/>
                </a:lnTo>
                <a:lnTo>
                  <a:pt x="263" y="342"/>
                </a:lnTo>
                <a:lnTo>
                  <a:pt x="262" y="338"/>
                </a:lnTo>
                <a:lnTo>
                  <a:pt x="261" y="333"/>
                </a:lnTo>
                <a:lnTo>
                  <a:pt x="261" y="333"/>
                </a:lnTo>
                <a:lnTo>
                  <a:pt x="256" y="309"/>
                </a:lnTo>
                <a:lnTo>
                  <a:pt x="256" y="309"/>
                </a:lnTo>
                <a:lnTo>
                  <a:pt x="257" y="291"/>
                </a:lnTo>
                <a:lnTo>
                  <a:pt x="256" y="273"/>
                </a:lnTo>
                <a:lnTo>
                  <a:pt x="256" y="273"/>
                </a:lnTo>
                <a:lnTo>
                  <a:pt x="254" y="245"/>
                </a:lnTo>
                <a:lnTo>
                  <a:pt x="254" y="245"/>
                </a:lnTo>
                <a:lnTo>
                  <a:pt x="260" y="255"/>
                </a:lnTo>
                <a:lnTo>
                  <a:pt x="264" y="265"/>
                </a:lnTo>
                <a:lnTo>
                  <a:pt x="267" y="274"/>
                </a:lnTo>
                <a:lnTo>
                  <a:pt x="267" y="274"/>
                </a:lnTo>
                <a:lnTo>
                  <a:pt x="270" y="287"/>
                </a:lnTo>
                <a:lnTo>
                  <a:pt x="272" y="306"/>
                </a:lnTo>
                <a:lnTo>
                  <a:pt x="275" y="338"/>
                </a:lnTo>
                <a:lnTo>
                  <a:pt x="275" y="338"/>
                </a:lnTo>
                <a:lnTo>
                  <a:pt x="278" y="346"/>
                </a:lnTo>
                <a:lnTo>
                  <a:pt x="279" y="356"/>
                </a:lnTo>
                <a:lnTo>
                  <a:pt x="280" y="367"/>
                </a:lnTo>
                <a:lnTo>
                  <a:pt x="281" y="371"/>
                </a:lnTo>
                <a:lnTo>
                  <a:pt x="280" y="376"/>
                </a:lnTo>
                <a:lnTo>
                  <a:pt x="280" y="376"/>
                </a:lnTo>
                <a:lnTo>
                  <a:pt x="276" y="385"/>
                </a:lnTo>
                <a:lnTo>
                  <a:pt x="273" y="394"/>
                </a:lnTo>
                <a:lnTo>
                  <a:pt x="267" y="407"/>
                </a:lnTo>
                <a:lnTo>
                  <a:pt x="267" y="407"/>
                </a:lnTo>
                <a:lnTo>
                  <a:pt x="266" y="413"/>
                </a:lnTo>
                <a:lnTo>
                  <a:pt x="266" y="420"/>
                </a:lnTo>
                <a:lnTo>
                  <a:pt x="266" y="428"/>
                </a:lnTo>
                <a:lnTo>
                  <a:pt x="266" y="428"/>
                </a:lnTo>
                <a:lnTo>
                  <a:pt x="265" y="431"/>
                </a:lnTo>
                <a:lnTo>
                  <a:pt x="264" y="433"/>
                </a:lnTo>
                <a:lnTo>
                  <a:pt x="265" y="436"/>
                </a:lnTo>
                <a:lnTo>
                  <a:pt x="265" y="436"/>
                </a:lnTo>
                <a:lnTo>
                  <a:pt x="266" y="437"/>
                </a:lnTo>
                <a:lnTo>
                  <a:pt x="267" y="437"/>
                </a:lnTo>
                <a:lnTo>
                  <a:pt x="267" y="437"/>
                </a:lnTo>
                <a:lnTo>
                  <a:pt x="266" y="443"/>
                </a:lnTo>
                <a:lnTo>
                  <a:pt x="264" y="448"/>
                </a:lnTo>
                <a:lnTo>
                  <a:pt x="265" y="450"/>
                </a:lnTo>
                <a:lnTo>
                  <a:pt x="265" y="450"/>
                </a:lnTo>
                <a:lnTo>
                  <a:pt x="267" y="451"/>
                </a:lnTo>
                <a:lnTo>
                  <a:pt x="269" y="450"/>
                </a:lnTo>
                <a:lnTo>
                  <a:pt x="269" y="450"/>
                </a:lnTo>
                <a:lnTo>
                  <a:pt x="271" y="452"/>
                </a:lnTo>
                <a:lnTo>
                  <a:pt x="273" y="455"/>
                </a:lnTo>
                <a:lnTo>
                  <a:pt x="273" y="455"/>
                </a:lnTo>
                <a:lnTo>
                  <a:pt x="281" y="450"/>
                </a:lnTo>
                <a:lnTo>
                  <a:pt x="281" y="450"/>
                </a:lnTo>
                <a:lnTo>
                  <a:pt x="282" y="450"/>
                </a:lnTo>
                <a:lnTo>
                  <a:pt x="283" y="449"/>
                </a:lnTo>
                <a:lnTo>
                  <a:pt x="287" y="448"/>
                </a:lnTo>
                <a:lnTo>
                  <a:pt x="287" y="448"/>
                </a:lnTo>
                <a:lnTo>
                  <a:pt x="290" y="448"/>
                </a:lnTo>
                <a:lnTo>
                  <a:pt x="292" y="448"/>
                </a:lnTo>
                <a:lnTo>
                  <a:pt x="293" y="449"/>
                </a:lnTo>
                <a:lnTo>
                  <a:pt x="294" y="448"/>
                </a:lnTo>
                <a:lnTo>
                  <a:pt x="294" y="448"/>
                </a:lnTo>
                <a:lnTo>
                  <a:pt x="300" y="441"/>
                </a:lnTo>
                <a:lnTo>
                  <a:pt x="303" y="436"/>
                </a:lnTo>
                <a:lnTo>
                  <a:pt x="307" y="429"/>
                </a:lnTo>
                <a:lnTo>
                  <a:pt x="307" y="429"/>
                </a:lnTo>
                <a:lnTo>
                  <a:pt x="308" y="424"/>
                </a:lnTo>
                <a:lnTo>
                  <a:pt x="309" y="419"/>
                </a:lnTo>
                <a:lnTo>
                  <a:pt x="309" y="405"/>
                </a:lnTo>
                <a:lnTo>
                  <a:pt x="308" y="388"/>
                </a:lnTo>
                <a:lnTo>
                  <a:pt x="308" y="355"/>
                </a:lnTo>
                <a:lnTo>
                  <a:pt x="308" y="355"/>
                </a:lnTo>
                <a:lnTo>
                  <a:pt x="311" y="332"/>
                </a:lnTo>
                <a:lnTo>
                  <a:pt x="314" y="314"/>
                </a:lnTo>
                <a:lnTo>
                  <a:pt x="314" y="296"/>
                </a:lnTo>
                <a:lnTo>
                  <a:pt x="314" y="296"/>
                </a:lnTo>
                <a:lnTo>
                  <a:pt x="311" y="280"/>
                </a:lnTo>
                <a:lnTo>
                  <a:pt x="309" y="264"/>
                </a:lnTo>
                <a:lnTo>
                  <a:pt x="305" y="246"/>
                </a:lnTo>
                <a:lnTo>
                  <a:pt x="301" y="239"/>
                </a:lnTo>
                <a:lnTo>
                  <a:pt x="301" y="239"/>
                </a:lnTo>
                <a:lnTo>
                  <a:pt x="308" y="238"/>
                </a:lnTo>
                <a:lnTo>
                  <a:pt x="314" y="236"/>
                </a:lnTo>
                <a:lnTo>
                  <a:pt x="315" y="234"/>
                </a:lnTo>
                <a:lnTo>
                  <a:pt x="315" y="232"/>
                </a:lnTo>
                <a:lnTo>
                  <a:pt x="315" y="232"/>
                </a:lnTo>
                <a:lnTo>
                  <a:pt x="314" y="227"/>
                </a:lnTo>
                <a:lnTo>
                  <a:pt x="311" y="221"/>
                </a:lnTo>
                <a:lnTo>
                  <a:pt x="307" y="212"/>
                </a:lnTo>
                <a:lnTo>
                  <a:pt x="307" y="212"/>
                </a:lnTo>
                <a:lnTo>
                  <a:pt x="287" y="161"/>
                </a:lnTo>
                <a:lnTo>
                  <a:pt x="287" y="161"/>
                </a:lnTo>
                <a:lnTo>
                  <a:pt x="283" y="151"/>
                </a:lnTo>
                <a:lnTo>
                  <a:pt x="279" y="141"/>
                </a:lnTo>
                <a:lnTo>
                  <a:pt x="272" y="132"/>
                </a:lnTo>
                <a:lnTo>
                  <a:pt x="272" y="132"/>
                </a:lnTo>
                <a:lnTo>
                  <a:pt x="264" y="124"/>
                </a:lnTo>
                <a:lnTo>
                  <a:pt x="257" y="119"/>
                </a:lnTo>
                <a:lnTo>
                  <a:pt x="247" y="113"/>
                </a:lnTo>
                <a:lnTo>
                  <a:pt x="247" y="113"/>
                </a:lnTo>
                <a:lnTo>
                  <a:pt x="229" y="105"/>
                </a:lnTo>
                <a:lnTo>
                  <a:pt x="215" y="98"/>
                </a:lnTo>
                <a:lnTo>
                  <a:pt x="215" y="98"/>
                </a:lnTo>
                <a:lnTo>
                  <a:pt x="217" y="93"/>
                </a:lnTo>
                <a:lnTo>
                  <a:pt x="218" y="88"/>
                </a:lnTo>
                <a:lnTo>
                  <a:pt x="218" y="88"/>
                </a:lnTo>
                <a:lnTo>
                  <a:pt x="220" y="82"/>
                </a:lnTo>
                <a:lnTo>
                  <a:pt x="220" y="82"/>
                </a:lnTo>
                <a:lnTo>
                  <a:pt x="222" y="70"/>
                </a:lnTo>
                <a:lnTo>
                  <a:pt x="222" y="70"/>
                </a:lnTo>
                <a:lnTo>
                  <a:pt x="227" y="64"/>
                </a:lnTo>
                <a:lnTo>
                  <a:pt x="229" y="58"/>
                </a:lnTo>
                <a:lnTo>
                  <a:pt x="229" y="58"/>
                </a:lnTo>
                <a:lnTo>
                  <a:pt x="230" y="55"/>
                </a:lnTo>
                <a:lnTo>
                  <a:pt x="230" y="53"/>
                </a:lnTo>
                <a:lnTo>
                  <a:pt x="229" y="52"/>
                </a:lnTo>
                <a:lnTo>
                  <a:pt x="229" y="52"/>
                </a:lnTo>
                <a:lnTo>
                  <a:pt x="227" y="52"/>
                </a:lnTo>
                <a:lnTo>
                  <a:pt x="227" y="52"/>
                </a:lnTo>
                <a:lnTo>
                  <a:pt x="226" y="40"/>
                </a:lnTo>
                <a:lnTo>
                  <a:pt x="225" y="31"/>
                </a:lnTo>
                <a:lnTo>
                  <a:pt x="222" y="23"/>
                </a:lnTo>
                <a:lnTo>
                  <a:pt x="222" y="23"/>
                </a:lnTo>
                <a:lnTo>
                  <a:pt x="220" y="14"/>
                </a:lnTo>
                <a:lnTo>
                  <a:pt x="218" y="11"/>
                </a:lnTo>
                <a:lnTo>
                  <a:pt x="212" y="7"/>
                </a:lnTo>
                <a:lnTo>
                  <a:pt x="212" y="7"/>
                </a:lnTo>
                <a:lnTo>
                  <a:pt x="200" y="3"/>
                </a:lnTo>
                <a:lnTo>
                  <a:pt x="196" y="1"/>
                </a:lnTo>
                <a:lnTo>
                  <a:pt x="196" y="1"/>
                </a:lnTo>
                <a:lnTo>
                  <a:pt x="187" y="0"/>
                </a:lnTo>
                <a:lnTo>
                  <a:pt x="187" y="0"/>
                </a:lnTo>
                <a:close/>
                <a:moveTo>
                  <a:pt x="73" y="224"/>
                </a:moveTo>
                <a:lnTo>
                  <a:pt x="73" y="224"/>
                </a:lnTo>
                <a:lnTo>
                  <a:pt x="73" y="224"/>
                </a:lnTo>
                <a:lnTo>
                  <a:pt x="74" y="224"/>
                </a:lnTo>
                <a:lnTo>
                  <a:pt x="75" y="229"/>
                </a:lnTo>
                <a:lnTo>
                  <a:pt x="75" y="229"/>
                </a:lnTo>
                <a:lnTo>
                  <a:pt x="78" y="241"/>
                </a:lnTo>
                <a:lnTo>
                  <a:pt x="78" y="241"/>
                </a:lnTo>
                <a:lnTo>
                  <a:pt x="76" y="242"/>
                </a:lnTo>
                <a:lnTo>
                  <a:pt x="76" y="242"/>
                </a:lnTo>
                <a:lnTo>
                  <a:pt x="74" y="242"/>
                </a:lnTo>
                <a:lnTo>
                  <a:pt x="69" y="240"/>
                </a:lnTo>
                <a:lnTo>
                  <a:pt x="62" y="236"/>
                </a:lnTo>
                <a:lnTo>
                  <a:pt x="62" y="236"/>
                </a:lnTo>
                <a:lnTo>
                  <a:pt x="62" y="234"/>
                </a:lnTo>
                <a:lnTo>
                  <a:pt x="64" y="232"/>
                </a:lnTo>
                <a:lnTo>
                  <a:pt x="64" y="232"/>
                </a:lnTo>
                <a:lnTo>
                  <a:pt x="70" y="227"/>
                </a:lnTo>
                <a:lnTo>
                  <a:pt x="73" y="224"/>
                </a:lnTo>
                <a:lnTo>
                  <a:pt x="73" y="22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8">
            <a:extLst>
              <a:ext uri="{FF2B5EF4-FFF2-40B4-BE49-F238E27FC236}">
                <a16:creationId xmlns:a16="http://schemas.microsoft.com/office/drawing/2014/main" id="{40DD0D73-AD38-4C0D-8140-5D30D3F0572A}"/>
              </a:ext>
            </a:extLst>
          </p:cNvPr>
          <p:cNvSpPr>
            <a:spLocks/>
          </p:cNvSpPr>
          <p:nvPr/>
        </p:nvSpPr>
        <p:spPr bwMode="auto">
          <a:xfrm>
            <a:off x="4667945" y="2663915"/>
            <a:ext cx="561831" cy="1745772"/>
          </a:xfrm>
          <a:custGeom>
            <a:avLst/>
            <a:gdLst>
              <a:gd name="T0" fmla="*/ 50 w 233"/>
              <a:gd name="T1" fmla="*/ 131 h 724"/>
              <a:gd name="T2" fmla="*/ 36 w 233"/>
              <a:gd name="T3" fmla="*/ 138 h 724"/>
              <a:gd name="T4" fmla="*/ 23 w 233"/>
              <a:gd name="T5" fmla="*/ 146 h 724"/>
              <a:gd name="T6" fmla="*/ 19 w 233"/>
              <a:gd name="T7" fmla="*/ 174 h 724"/>
              <a:gd name="T8" fmla="*/ 6 w 233"/>
              <a:gd name="T9" fmla="*/ 292 h 724"/>
              <a:gd name="T10" fmla="*/ 31 w 233"/>
              <a:gd name="T11" fmla="*/ 363 h 724"/>
              <a:gd name="T12" fmla="*/ 42 w 233"/>
              <a:gd name="T13" fmla="*/ 381 h 724"/>
              <a:gd name="T14" fmla="*/ 49 w 233"/>
              <a:gd name="T15" fmla="*/ 429 h 724"/>
              <a:gd name="T16" fmla="*/ 50 w 233"/>
              <a:gd name="T17" fmla="*/ 558 h 724"/>
              <a:gd name="T18" fmla="*/ 64 w 233"/>
              <a:gd name="T19" fmla="*/ 691 h 724"/>
              <a:gd name="T20" fmla="*/ 76 w 233"/>
              <a:gd name="T21" fmla="*/ 701 h 724"/>
              <a:gd name="T22" fmla="*/ 100 w 233"/>
              <a:gd name="T23" fmla="*/ 702 h 724"/>
              <a:gd name="T24" fmla="*/ 100 w 233"/>
              <a:gd name="T25" fmla="*/ 653 h 724"/>
              <a:gd name="T26" fmla="*/ 102 w 233"/>
              <a:gd name="T27" fmla="*/ 632 h 724"/>
              <a:gd name="T28" fmla="*/ 103 w 233"/>
              <a:gd name="T29" fmla="*/ 546 h 724"/>
              <a:gd name="T30" fmla="*/ 102 w 233"/>
              <a:gd name="T31" fmla="*/ 530 h 724"/>
              <a:gd name="T32" fmla="*/ 108 w 233"/>
              <a:gd name="T33" fmla="*/ 490 h 724"/>
              <a:gd name="T34" fmla="*/ 149 w 233"/>
              <a:gd name="T35" fmla="*/ 625 h 724"/>
              <a:gd name="T36" fmla="*/ 161 w 233"/>
              <a:gd name="T37" fmla="*/ 684 h 724"/>
              <a:gd name="T38" fmla="*/ 161 w 233"/>
              <a:gd name="T39" fmla="*/ 706 h 724"/>
              <a:gd name="T40" fmla="*/ 196 w 233"/>
              <a:gd name="T41" fmla="*/ 716 h 724"/>
              <a:gd name="T42" fmla="*/ 226 w 233"/>
              <a:gd name="T43" fmla="*/ 724 h 724"/>
              <a:gd name="T44" fmla="*/ 227 w 233"/>
              <a:gd name="T45" fmla="*/ 705 h 724"/>
              <a:gd name="T46" fmla="*/ 206 w 233"/>
              <a:gd name="T47" fmla="*/ 678 h 724"/>
              <a:gd name="T48" fmla="*/ 213 w 233"/>
              <a:gd name="T49" fmla="*/ 670 h 724"/>
              <a:gd name="T50" fmla="*/ 206 w 233"/>
              <a:gd name="T51" fmla="*/ 601 h 724"/>
              <a:gd name="T52" fmla="*/ 202 w 233"/>
              <a:gd name="T53" fmla="*/ 518 h 724"/>
              <a:gd name="T54" fmla="*/ 201 w 233"/>
              <a:gd name="T55" fmla="*/ 501 h 724"/>
              <a:gd name="T56" fmla="*/ 202 w 233"/>
              <a:gd name="T57" fmla="*/ 469 h 724"/>
              <a:gd name="T58" fmla="*/ 206 w 233"/>
              <a:gd name="T59" fmla="*/ 390 h 724"/>
              <a:gd name="T60" fmla="*/ 218 w 233"/>
              <a:gd name="T61" fmla="*/ 362 h 724"/>
              <a:gd name="T62" fmla="*/ 215 w 233"/>
              <a:gd name="T63" fmla="*/ 327 h 724"/>
              <a:gd name="T64" fmla="*/ 218 w 233"/>
              <a:gd name="T65" fmla="*/ 227 h 724"/>
              <a:gd name="T66" fmla="*/ 223 w 233"/>
              <a:gd name="T67" fmla="*/ 157 h 724"/>
              <a:gd name="T68" fmla="*/ 210 w 233"/>
              <a:gd name="T69" fmla="*/ 129 h 724"/>
              <a:gd name="T70" fmla="*/ 178 w 233"/>
              <a:gd name="T71" fmla="*/ 112 h 724"/>
              <a:gd name="T72" fmla="*/ 149 w 233"/>
              <a:gd name="T73" fmla="*/ 97 h 724"/>
              <a:gd name="T74" fmla="*/ 150 w 233"/>
              <a:gd name="T75" fmla="*/ 85 h 724"/>
              <a:gd name="T76" fmla="*/ 151 w 233"/>
              <a:gd name="T77" fmla="*/ 84 h 724"/>
              <a:gd name="T78" fmla="*/ 151 w 233"/>
              <a:gd name="T79" fmla="*/ 69 h 724"/>
              <a:gd name="T80" fmla="*/ 154 w 233"/>
              <a:gd name="T81" fmla="*/ 61 h 724"/>
              <a:gd name="T82" fmla="*/ 149 w 233"/>
              <a:gd name="T83" fmla="*/ 40 h 724"/>
              <a:gd name="T84" fmla="*/ 147 w 233"/>
              <a:gd name="T85" fmla="*/ 26 h 724"/>
              <a:gd name="T86" fmla="*/ 136 w 233"/>
              <a:gd name="T87" fmla="*/ 13 h 724"/>
              <a:gd name="T88" fmla="*/ 121 w 233"/>
              <a:gd name="T89" fmla="*/ 4 h 724"/>
              <a:gd name="T90" fmla="*/ 114 w 233"/>
              <a:gd name="T91" fmla="*/ 7 h 724"/>
              <a:gd name="T92" fmla="*/ 93 w 233"/>
              <a:gd name="T93" fmla="*/ 0 h 724"/>
              <a:gd name="T94" fmla="*/ 85 w 233"/>
              <a:gd name="T95" fmla="*/ 11 h 724"/>
              <a:gd name="T96" fmla="*/ 76 w 233"/>
              <a:gd name="T97" fmla="*/ 20 h 724"/>
              <a:gd name="T98" fmla="*/ 72 w 233"/>
              <a:gd name="T99" fmla="*/ 35 h 724"/>
              <a:gd name="T100" fmla="*/ 72 w 233"/>
              <a:gd name="T101" fmla="*/ 47 h 724"/>
              <a:gd name="T102" fmla="*/ 70 w 233"/>
              <a:gd name="T103" fmla="*/ 54 h 724"/>
              <a:gd name="T104" fmla="*/ 76 w 233"/>
              <a:gd name="T105" fmla="*/ 69 h 724"/>
              <a:gd name="T106" fmla="*/ 90 w 233"/>
              <a:gd name="T107" fmla="*/ 92 h 7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33" h="724">
                <a:moveTo>
                  <a:pt x="92" y="103"/>
                </a:moveTo>
                <a:lnTo>
                  <a:pt x="92" y="103"/>
                </a:lnTo>
                <a:lnTo>
                  <a:pt x="74" y="116"/>
                </a:lnTo>
                <a:lnTo>
                  <a:pt x="60" y="125"/>
                </a:lnTo>
                <a:lnTo>
                  <a:pt x="50" y="131"/>
                </a:lnTo>
                <a:lnTo>
                  <a:pt x="50" y="131"/>
                </a:lnTo>
                <a:lnTo>
                  <a:pt x="45" y="134"/>
                </a:lnTo>
                <a:lnTo>
                  <a:pt x="40" y="135"/>
                </a:lnTo>
                <a:lnTo>
                  <a:pt x="37" y="136"/>
                </a:lnTo>
                <a:lnTo>
                  <a:pt x="36" y="138"/>
                </a:lnTo>
                <a:lnTo>
                  <a:pt x="36" y="138"/>
                </a:lnTo>
                <a:lnTo>
                  <a:pt x="36" y="138"/>
                </a:lnTo>
                <a:lnTo>
                  <a:pt x="34" y="139"/>
                </a:lnTo>
                <a:lnTo>
                  <a:pt x="32" y="139"/>
                </a:lnTo>
                <a:lnTo>
                  <a:pt x="30" y="139"/>
                </a:lnTo>
                <a:lnTo>
                  <a:pt x="28" y="140"/>
                </a:lnTo>
                <a:lnTo>
                  <a:pt x="25" y="143"/>
                </a:lnTo>
                <a:lnTo>
                  <a:pt x="23" y="146"/>
                </a:lnTo>
                <a:lnTo>
                  <a:pt x="23" y="146"/>
                </a:lnTo>
                <a:lnTo>
                  <a:pt x="21" y="151"/>
                </a:lnTo>
                <a:lnTo>
                  <a:pt x="20" y="155"/>
                </a:lnTo>
                <a:lnTo>
                  <a:pt x="19" y="164"/>
                </a:lnTo>
                <a:lnTo>
                  <a:pt x="19" y="174"/>
                </a:lnTo>
                <a:lnTo>
                  <a:pt x="19" y="174"/>
                </a:lnTo>
                <a:lnTo>
                  <a:pt x="9" y="199"/>
                </a:lnTo>
                <a:lnTo>
                  <a:pt x="3" y="216"/>
                </a:lnTo>
                <a:lnTo>
                  <a:pt x="0" y="226"/>
                </a:lnTo>
                <a:lnTo>
                  <a:pt x="0" y="226"/>
                </a:lnTo>
                <a:lnTo>
                  <a:pt x="3" y="260"/>
                </a:lnTo>
                <a:lnTo>
                  <a:pt x="6" y="292"/>
                </a:lnTo>
                <a:lnTo>
                  <a:pt x="6" y="292"/>
                </a:lnTo>
                <a:lnTo>
                  <a:pt x="19" y="330"/>
                </a:lnTo>
                <a:lnTo>
                  <a:pt x="19" y="330"/>
                </a:lnTo>
                <a:lnTo>
                  <a:pt x="25" y="349"/>
                </a:lnTo>
                <a:lnTo>
                  <a:pt x="30" y="358"/>
                </a:lnTo>
                <a:lnTo>
                  <a:pt x="31" y="363"/>
                </a:lnTo>
                <a:lnTo>
                  <a:pt x="31" y="363"/>
                </a:lnTo>
                <a:lnTo>
                  <a:pt x="36" y="364"/>
                </a:lnTo>
                <a:lnTo>
                  <a:pt x="38" y="365"/>
                </a:lnTo>
                <a:lnTo>
                  <a:pt x="38" y="365"/>
                </a:lnTo>
                <a:lnTo>
                  <a:pt x="40" y="374"/>
                </a:lnTo>
                <a:lnTo>
                  <a:pt x="42" y="381"/>
                </a:lnTo>
                <a:lnTo>
                  <a:pt x="42" y="384"/>
                </a:lnTo>
                <a:lnTo>
                  <a:pt x="42" y="384"/>
                </a:lnTo>
                <a:lnTo>
                  <a:pt x="42" y="387"/>
                </a:lnTo>
                <a:lnTo>
                  <a:pt x="45" y="388"/>
                </a:lnTo>
                <a:lnTo>
                  <a:pt x="47" y="391"/>
                </a:lnTo>
                <a:lnTo>
                  <a:pt x="49" y="429"/>
                </a:lnTo>
                <a:lnTo>
                  <a:pt x="49" y="429"/>
                </a:lnTo>
                <a:lnTo>
                  <a:pt x="50" y="464"/>
                </a:lnTo>
                <a:lnTo>
                  <a:pt x="50" y="464"/>
                </a:lnTo>
                <a:lnTo>
                  <a:pt x="50" y="508"/>
                </a:lnTo>
                <a:lnTo>
                  <a:pt x="50" y="558"/>
                </a:lnTo>
                <a:lnTo>
                  <a:pt x="50" y="558"/>
                </a:lnTo>
                <a:lnTo>
                  <a:pt x="56" y="608"/>
                </a:lnTo>
                <a:lnTo>
                  <a:pt x="58" y="638"/>
                </a:lnTo>
                <a:lnTo>
                  <a:pt x="59" y="651"/>
                </a:lnTo>
                <a:lnTo>
                  <a:pt x="59" y="651"/>
                </a:lnTo>
                <a:lnTo>
                  <a:pt x="64" y="653"/>
                </a:lnTo>
                <a:lnTo>
                  <a:pt x="64" y="691"/>
                </a:lnTo>
                <a:lnTo>
                  <a:pt x="64" y="691"/>
                </a:lnTo>
                <a:lnTo>
                  <a:pt x="65" y="694"/>
                </a:lnTo>
                <a:lnTo>
                  <a:pt x="68" y="697"/>
                </a:lnTo>
                <a:lnTo>
                  <a:pt x="72" y="700"/>
                </a:lnTo>
                <a:lnTo>
                  <a:pt x="72" y="700"/>
                </a:lnTo>
                <a:lnTo>
                  <a:pt x="76" y="701"/>
                </a:lnTo>
                <a:lnTo>
                  <a:pt x="85" y="705"/>
                </a:lnTo>
                <a:lnTo>
                  <a:pt x="90" y="705"/>
                </a:lnTo>
                <a:lnTo>
                  <a:pt x="95" y="705"/>
                </a:lnTo>
                <a:lnTo>
                  <a:pt x="99" y="705"/>
                </a:lnTo>
                <a:lnTo>
                  <a:pt x="100" y="702"/>
                </a:lnTo>
                <a:lnTo>
                  <a:pt x="100" y="702"/>
                </a:lnTo>
                <a:lnTo>
                  <a:pt x="101" y="696"/>
                </a:lnTo>
                <a:lnTo>
                  <a:pt x="100" y="689"/>
                </a:lnTo>
                <a:lnTo>
                  <a:pt x="97" y="681"/>
                </a:lnTo>
                <a:lnTo>
                  <a:pt x="97" y="681"/>
                </a:lnTo>
                <a:lnTo>
                  <a:pt x="100" y="653"/>
                </a:lnTo>
                <a:lnTo>
                  <a:pt x="100" y="653"/>
                </a:lnTo>
                <a:lnTo>
                  <a:pt x="102" y="646"/>
                </a:lnTo>
                <a:lnTo>
                  <a:pt x="102" y="646"/>
                </a:lnTo>
                <a:lnTo>
                  <a:pt x="103" y="641"/>
                </a:lnTo>
                <a:lnTo>
                  <a:pt x="103" y="636"/>
                </a:lnTo>
                <a:lnTo>
                  <a:pt x="102" y="632"/>
                </a:lnTo>
                <a:lnTo>
                  <a:pt x="102" y="632"/>
                </a:lnTo>
                <a:lnTo>
                  <a:pt x="100" y="627"/>
                </a:lnTo>
                <a:lnTo>
                  <a:pt x="97" y="625"/>
                </a:lnTo>
                <a:lnTo>
                  <a:pt x="97" y="625"/>
                </a:lnTo>
                <a:lnTo>
                  <a:pt x="104" y="552"/>
                </a:lnTo>
                <a:lnTo>
                  <a:pt x="104" y="552"/>
                </a:lnTo>
                <a:lnTo>
                  <a:pt x="103" y="546"/>
                </a:lnTo>
                <a:lnTo>
                  <a:pt x="102" y="541"/>
                </a:lnTo>
                <a:lnTo>
                  <a:pt x="102" y="541"/>
                </a:lnTo>
                <a:lnTo>
                  <a:pt x="102" y="541"/>
                </a:lnTo>
                <a:lnTo>
                  <a:pt x="102" y="541"/>
                </a:lnTo>
                <a:lnTo>
                  <a:pt x="102" y="530"/>
                </a:lnTo>
                <a:lnTo>
                  <a:pt x="102" y="530"/>
                </a:lnTo>
                <a:lnTo>
                  <a:pt x="102" y="521"/>
                </a:lnTo>
                <a:lnTo>
                  <a:pt x="101" y="515"/>
                </a:lnTo>
                <a:lnTo>
                  <a:pt x="101" y="509"/>
                </a:lnTo>
                <a:lnTo>
                  <a:pt x="102" y="505"/>
                </a:lnTo>
                <a:lnTo>
                  <a:pt x="102" y="505"/>
                </a:lnTo>
                <a:lnTo>
                  <a:pt x="108" y="490"/>
                </a:lnTo>
                <a:lnTo>
                  <a:pt x="111" y="479"/>
                </a:lnTo>
                <a:lnTo>
                  <a:pt x="111" y="479"/>
                </a:lnTo>
                <a:lnTo>
                  <a:pt x="123" y="425"/>
                </a:lnTo>
                <a:lnTo>
                  <a:pt x="140" y="479"/>
                </a:lnTo>
                <a:lnTo>
                  <a:pt x="149" y="625"/>
                </a:lnTo>
                <a:lnTo>
                  <a:pt x="149" y="625"/>
                </a:lnTo>
                <a:lnTo>
                  <a:pt x="155" y="670"/>
                </a:lnTo>
                <a:lnTo>
                  <a:pt x="155" y="670"/>
                </a:lnTo>
                <a:lnTo>
                  <a:pt x="155" y="674"/>
                </a:lnTo>
                <a:lnTo>
                  <a:pt x="155" y="679"/>
                </a:lnTo>
                <a:lnTo>
                  <a:pt x="155" y="679"/>
                </a:lnTo>
                <a:lnTo>
                  <a:pt x="161" y="684"/>
                </a:lnTo>
                <a:lnTo>
                  <a:pt x="161" y="684"/>
                </a:lnTo>
                <a:lnTo>
                  <a:pt x="160" y="694"/>
                </a:lnTo>
                <a:lnTo>
                  <a:pt x="160" y="702"/>
                </a:lnTo>
                <a:lnTo>
                  <a:pt x="160" y="705"/>
                </a:lnTo>
                <a:lnTo>
                  <a:pt x="161" y="706"/>
                </a:lnTo>
                <a:lnTo>
                  <a:pt x="161" y="706"/>
                </a:lnTo>
                <a:lnTo>
                  <a:pt x="168" y="708"/>
                </a:lnTo>
                <a:lnTo>
                  <a:pt x="181" y="711"/>
                </a:lnTo>
                <a:lnTo>
                  <a:pt x="191" y="714"/>
                </a:lnTo>
                <a:lnTo>
                  <a:pt x="196" y="715"/>
                </a:lnTo>
                <a:lnTo>
                  <a:pt x="196" y="715"/>
                </a:lnTo>
                <a:lnTo>
                  <a:pt x="196" y="716"/>
                </a:lnTo>
                <a:lnTo>
                  <a:pt x="197" y="718"/>
                </a:lnTo>
                <a:lnTo>
                  <a:pt x="201" y="720"/>
                </a:lnTo>
                <a:lnTo>
                  <a:pt x="206" y="721"/>
                </a:lnTo>
                <a:lnTo>
                  <a:pt x="206" y="721"/>
                </a:lnTo>
                <a:lnTo>
                  <a:pt x="215" y="723"/>
                </a:lnTo>
                <a:lnTo>
                  <a:pt x="226" y="724"/>
                </a:lnTo>
                <a:lnTo>
                  <a:pt x="229" y="724"/>
                </a:lnTo>
                <a:lnTo>
                  <a:pt x="232" y="723"/>
                </a:lnTo>
                <a:lnTo>
                  <a:pt x="233" y="719"/>
                </a:lnTo>
                <a:lnTo>
                  <a:pt x="232" y="715"/>
                </a:lnTo>
                <a:lnTo>
                  <a:pt x="232" y="715"/>
                </a:lnTo>
                <a:lnTo>
                  <a:pt x="227" y="705"/>
                </a:lnTo>
                <a:lnTo>
                  <a:pt x="221" y="697"/>
                </a:lnTo>
                <a:lnTo>
                  <a:pt x="215" y="691"/>
                </a:lnTo>
                <a:lnTo>
                  <a:pt x="215" y="691"/>
                </a:lnTo>
                <a:lnTo>
                  <a:pt x="209" y="681"/>
                </a:lnTo>
                <a:lnTo>
                  <a:pt x="209" y="681"/>
                </a:lnTo>
                <a:lnTo>
                  <a:pt x="206" y="678"/>
                </a:lnTo>
                <a:lnTo>
                  <a:pt x="209" y="676"/>
                </a:lnTo>
                <a:lnTo>
                  <a:pt x="209" y="676"/>
                </a:lnTo>
                <a:lnTo>
                  <a:pt x="212" y="674"/>
                </a:lnTo>
                <a:lnTo>
                  <a:pt x="213" y="672"/>
                </a:lnTo>
                <a:lnTo>
                  <a:pt x="213" y="670"/>
                </a:lnTo>
                <a:lnTo>
                  <a:pt x="213" y="670"/>
                </a:lnTo>
                <a:lnTo>
                  <a:pt x="211" y="653"/>
                </a:lnTo>
                <a:lnTo>
                  <a:pt x="211" y="653"/>
                </a:lnTo>
                <a:lnTo>
                  <a:pt x="209" y="644"/>
                </a:lnTo>
                <a:lnTo>
                  <a:pt x="206" y="637"/>
                </a:lnTo>
                <a:lnTo>
                  <a:pt x="206" y="637"/>
                </a:lnTo>
                <a:lnTo>
                  <a:pt x="206" y="601"/>
                </a:lnTo>
                <a:lnTo>
                  <a:pt x="206" y="558"/>
                </a:lnTo>
                <a:lnTo>
                  <a:pt x="206" y="558"/>
                </a:lnTo>
                <a:lnTo>
                  <a:pt x="204" y="526"/>
                </a:lnTo>
                <a:lnTo>
                  <a:pt x="204" y="526"/>
                </a:lnTo>
                <a:lnTo>
                  <a:pt x="203" y="521"/>
                </a:lnTo>
                <a:lnTo>
                  <a:pt x="202" y="518"/>
                </a:lnTo>
                <a:lnTo>
                  <a:pt x="202" y="516"/>
                </a:lnTo>
                <a:lnTo>
                  <a:pt x="202" y="516"/>
                </a:lnTo>
                <a:lnTo>
                  <a:pt x="203" y="511"/>
                </a:lnTo>
                <a:lnTo>
                  <a:pt x="202" y="505"/>
                </a:lnTo>
                <a:lnTo>
                  <a:pt x="202" y="505"/>
                </a:lnTo>
                <a:lnTo>
                  <a:pt x="201" y="501"/>
                </a:lnTo>
                <a:lnTo>
                  <a:pt x="200" y="499"/>
                </a:lnTo>
                <a:lnTo>
                  <a:pt x="200" y="497"/>
                </a:lnTo>
                <a:lnTo>
                  <a:pt x="200" y="493"/>
                </a:lnTo>
                <a:lnTo>
                  <a:pt x="200" y="493"/>
                </a:lnTo>
                <a:lnTo>
                  <a:pt x="201" y="484"/>
                </a:lnTo>
                <a:lnTo>
                  <a:pt x="202" y="469"/>
                </a:lnTo>
                <a:lnTo>
                  <a:pt x="202" y="445"/>
                </a:lnTo>
                <a:lnTo>
                  <a:pt x="202" y="445"/>
                </a:lnTo>
                <a:lnTo>
                  <a:pt x="203" y="433"/>
                </a:lnTo>
                <a:lnTo>
                  <a:pt x="204" y="419"/>
                </a:lnTo>
                <a:lnTo>
                  <a:pt x="204" y="419"/>
                </a:lnTo>
                <a:lnTo>
                  <a:pt x="206" y="390"/>
                </a:lnTo>
                <a:lnTo>
                  <a:pt x="209" y="367"/>
                </a:lnTo>
                <a:lnTo>
                  <a:pt x="209" y="367"/>
                </a:lnTo>
                <a:lnTo>
                  <a:pt x="211" y="366"/>
                </a:lnTo>
                <a:lnTo>
                  <a:pt x="213" y="365"/>
                </a:lnTo>
                <a:lnTo>
                  <a:pt x="217" y="363"/>
                </a:lnTo>
                <a:lnTo>
                  <a:pt x="218" y="362"/>
                </a:lnTo>
                <a:lnTo>
                  <a:pt x="218" y="361"/>
                </a:lnTo>
                <a:lnTo>
                  <a:pt x="218" y="361"/>
                </a:lnTo>
                <a:lnTo>
                  <a:pt x="217" y="357"/>
                </a:lnTo>
                <a:lnTo>
                  <a:pt x="215" y="351"/>
                </a:lnTo>
                <a:lnTo>
                  <a:pt x="214" y="339"/>
                </a:lnTo>
                <a:lnTo>
                  <a:pt x="215" y="327"/>
                </a:lnTo>
                <a:lnTo>
                  <a:pt x="215" y="327"/>
                </a:lnTo>
                <a:lnTo>
                  <a:pt x="215" y="299"/>
                </a:lnTo>
                <a:lnTo>
                  <a:pt x="215" y="271"/>
                </a:lnTo>
                <a:lnTo>
                  <a:pt x="215" y="271"/>
                </a:lnTo>
                <a:lnTo>
                  <a:pt x="215" y="252"/>
                </a:lnTo>
                <a:lnTo>
                  <a:pt x="218" y="227"/>
                </a:lnTo>
                <a:lnTo>
                  <a:pt x="221" y="191"/>
                </a:lnTo>
                <a:lnTo>
                  <a:pt x="221" y="191"/>
                </a:lnTo>
                <a:lnTo>
                  <a:pt x="223" y="176"/>
                </a:lnTo>
                <a:lnTo>
                  <a:pt x="224" y="167"/>
                </a:lnTo>
                <a:lnTo>
                  <a:pt x="223" y="157"/>
                </a:lnTo>
                <a:lnTo>
                  <a:pt x="223" y="157"/>
                </a:lnTo>
                <a:lnTo>
                  <a:pt x="221" y="147"/>
                </a:lnTo>
                <a:lnTo>
                  <a:pt x="219" y="139"/>
                </a:lnTo>
                <a:lnTo>
                  <a:pt x="217" y="134"/>
                </a:lnTo>
                <a:lnTo>
                  <a:pt x="213" y="131"/>
                </a:lnTo>
                <a:lnTo>
                  <a:pt x="213" y="131"/>
                </a:lnTo>
                <a:lnTo>
                  <a:pt x="210" y="129"/>
                </a:lnTo>
                <a:lnTo>
                  <a:pt x="202" y="125"/>
                </a:lnTo>
                <a:lnTo>
                  <a:pt x="202" y="125"/>
                </a:lnTo>
                <a:lnTo>
                  <a:pt x="188" y="118"/>
                </a:lnTo>
                <a:lnTo>
                  <a:pt x="183" y="115"/>
                </a:lnTo>
                <a:lnTo>
                  <a:pt x="178" y="112"/>
                </a:lnTo>
                <a:lnTo>
                  <a:pt x="178" y="112"/>
                </a:lnTo>
                <a:lnTo>
                  <a:pt x="174" y="108"/>
                </a:lnTo>
                <a:lnTo>
                  <a:pt x="166" y="104"/>
                </a:lnTo>
                <a:lnTo>
                  <a:pt x="157" y="101"/>
                </a:lnTo>
                <a:lnTo>
                  <a:pt x="151" y="99"/>
                </a:lnTo>
                <a:lnTo>
                  <a:pt x="149" y="97"/>
                </a:lnTo>
                <a:lnTo>
                  <a:pt x="149" y="97"/>
                </a:lnTo>
                <a:lnTo>
                  <a:pt x="151" y="91"/>
                </a:lnTo>
                <a:lnTo>
                  <a:pt x="151" y="91"/>
                </a:lnTo>
                <a:lnTo>
                  <a:pt x="151" y="90"/>
                </a:lnTo>
                <a:lnTo>
                  <a:pt x="151" y="89"/>
                </a:lnTo>
                <a:lnTo>
                  <a:pt x="151" y="89"/>
                </a:lnTo>
                <a:lnTo>
                  <a:pt x="150" y="85"/>
                </a:lnTo>
                <a:lnTo>
                  <a:pt x="151" y="86"/>
                </a:lnTo>
                <a:lnTo>
                  <a:pt x="151" y="86"/>
                </a:lnTo>
                <a:lnTo>
                  <a:pt x="151" y="86"/>
                </a:lnTo>
                <a:lnTo>
                  <a:pt x="151" y="86"/>
                </a:lnTo>
                <a:lnTo>
                  <a:pt x="151" y="84"/>
                </a:lnTo>
                <a:lnTo>
                  <a:pt x="151" y="84"/>
                </a:lnTo>
                <a:lnTo>
                  <a:pt x="151" y="80"/>
                </a:lnTo>
                <a:lnTo>
                  <a:pt x="151" y="77"/>
                </a:lnTo>
                <a:lnTo>
                  <a:pt x="151" y="77"/>
                </a:lnTo>
                <a:lnTo>
                  <a:pt x="151" y="74"/>
                </a:lnTo>
                <a:lnTo>
                  <a:pt x="151" y="69"/>
                </a:lnTo>
                <a:lnTo>
                  <a:pt x="151" y="69"/>
                </a:lnTo>
                <a:lnTo>
                  <a:pt x="150" y="66"/>
                </a:lnTo>
                <a:lnTo>
                  <a:pt x="149" y="65"/>
                </a:lnTo>
                <a:lnTo>
                  <a:pt x="149" y="65"/>
                </a:lnTo>
                <a:lnTo>
                  <a:pt x="151" y="65"/>
                </a:lnTo>
                <a:lnTo>
                  <a:pt x="152" y="64"/>
                </a:lnTo>
                <a:lnTo>
                  <a:pt x="154" y="61"/>
                </a:lnTo>
                <a:lnTo>
                  <a:pt x="154" y="61"/>
                </a:lnTo>
                <a:lnTo>
                  <a:pt x="152" y="51"/>
                </a:lnTo>
                <a:lnTo>
                  <a:pt x="152" y="46"/>
                </a:lnTo>
                <a:lnTo>
                  <a:pt x="151" y="43"/>
                </a:lnTo>
                <a:lnTo>
                  <a:pt x="151" y="43"/>
                </a:lnTo>
                <a:lnTo>
                  <a:pt x="149" y="40"/>
                </a:lnTo>
                <a:lnTo>
                  <a:pt x="147" y="39"/>
                </a:lnTo>
                <a:lnTo>
                  <a:pt x="147" y="39"/>
                </a:lnTo>
                <a:lnTo>
                  <a:pt x="146" y="37"/>
                </a:lnTo>
                <a:lnTo>
                  <a:pt x="146" y="33"/>
                </a:lnTo>
                <a:lnTo>
                  <a:pt x="147" y="26"/>
                </a:lnTo>
                <a:lnTo>
                  <a:pt x="147" y="26"/>
                </a:lnTo>
                <a:lnTo>
                  <a:pt x="146" y="25"/>
                </a:lnTo>
                <a:lnTo>
                  <a:pt x="145" y="22"/>
                </a:lnTo>
                <a:lnTo>
                  <a:pt x="142" y="19"/>
                </a:lnTo>
                <a:lnTo>
                  <a:pt x="142" y="19"/>
                </a:lnTo>
                <a:lnTo>
                  <a:pt x="141" y="18"/>
                </a:lnTo>
                <a:lnTo>
                  <a:pt x="136" y="13"/>
                </a:lnTo>
                <a:lnTo>
                  <a:pt x="136" y="13"/>
                </a:lnTo>
                <a:lnTo>
                  <a:pt x="130" y="7"/>
                </a:lnTo>
                <a:lnTo>
                  <a:pt x="128" y="6"/>
                </a:lnTo>
                <a:lnTo>
                  <a:pt x="126" y="4"/>
                </a:lnTo>
                <a:lnTo>
                  <a:pt x="126" y="4"/>
                </a:lnTo>
                <a:lnTo>
                  <a:pt x="121" y="4"/>
                </a:lnTo>
                <a:lnTo>
                  <a:pt x="120" y="3"/>
                </a:lnTo>
                <a:lnTo>
                  <a:pt x="119" y="4"/>
                </a:lnTo>
                <a:lnTo>
                  <a:pt x="119" y="4"/>
                </a:lnTo>
                <a:lnTo>
                  <a:pt x="117" y="7"/>
                </a:lnTo>
                <a:lnTo>
                  <a:pt x="115" y="7"/>
                </a:lnTo>
                <a:lnTo>
                  <a:pt x="114" y="7"/>
                </a:lnTo>
                <a:lnTo>
                  <a:pt x="114" y="7"/>
                </a:lnTo>
                <a:lnTo>
                  <a:pt x="103" y="2"/>
                </a:lnTo>
                <a:lnTo>
                  <a:pt x="96" y="0"/>
                </a:lnTo>
                <a:lnTo>
                  <a:pt x="94" y="0"/>
                </a:lnTo>
                <a:lnTo>
                  <a:pt x="93" y="0"/>
                </a:lnTo>
                <a:lnTo>
                  <a:pt x="93" y="0"/>
                </a:lnTo>
                <a:lnTo>
                  <a:pt x="94" y="2"/>
                </a:lnTo>
                <a:lnTo>
                  <a:pt x="93" y="4"/>
                </a:lnTo>
                <a:lnTo>
                  <a:pt x="92" y="7"/>
                </a:lnTo>
                <a:lnTo>
                  <a:pt x="92" y="7"/>
                </a:lnTo>
                <a:lnTo>
                  <a:pt x="85" y="11"/>
                </a:lnTo>
                <a:lnTo>
                  <a:pt x="85" y="11"/>
                </a:lnTo>
                <a:lnTo>
                  <a:pt x="78" y="13"/>
                </a:lnTo>
                <a:lnTo>
                  <a:pt x="75" y="15"/>
                </a:lnTo>
                <a:lnTo>
                  <a:pt x="74" y="16"/>
                </a:lnTo>
                <a:lnTo>
                  <a:pt x="74" y="16"/>
                </a:lnTo>
                <a:lnTo>
                  <a:pt x="76" y="19"/>
                </a:lnTo>
                <a:lnTo>
                  <a:pt x="76" y="20"/>
                </a:lnTo>
                <a:lnTo>
                  <a:pt x="74" y="21"/>
                </a:lnTo>
                <a:lnTo>
                  <a:pt x="74" y="21"/>
                </a:lnTo>
                <a:lnTo>
                  <a:pt x="72" y="25"/>
                </a:lnTo>
                <a:lnTo>
                  <a:pt x="70" y="28"/>
                </a:lnTo>
                <a:lnTo>
                  <a:pt x="68" y="35"/>
                </a:lnTo>
                <a:lnTo>
                  <a:pt x="72" y="35"/>
                </a:lnTo>
                <a:lnTo>
                  <a:pt x="72" y="35"/>
                </a:lnTo>
                <a:lnTo>
                  <a:pt x="70" y="39"/>
                </a:lnTo>
                <a:lnTo>
                  <a:pt x="70" y="39"/>
                </a:lnTo>
                <a:lnTo>
                  <a:pt x="70" y="45"/>
                </a:lnTo>
                <a:lnTo>
                  <a:pt x="72" y="47"/>
                </a:lnTo>
                <a:lnTo>
                  <a:pt x="72" y="47"/>
                </a:lnTo>
                <a:lnTo>
                  <a:pt x="74" y="49"/>
                </a:lnTo>
                <a:lnTo>
                  <a:pt x="75" y="51"/>
                </a:lnTo>
                <a:lnTo>
                  <a:pt x="74" y="52"/>
                </a:lnTo>
                <a:lnTo>
                  <a:pt x="74" y="52"/>
                </a:lnTo>
                <a:lnTo>
                  <a:pt x="72" y="54"/>
                </a:lnTo>
                <a:lnTo>
                  <a:pt x="70" y="54"/>
                </a:lnTo>
                <a:lnTo>
                  <a:pt x="70" y="56"/>
                </a:lnTo>
                <a:lnTo>
                  <a:pt x="70" y="56"/>
                </a:lnTo>
                <a:lnTo>
                  <a:pt x="72" y="66"/>
                </a:lnTo>
                <a:lnTo>
                  <a:pt x="72" y="66"/>
                </a:lnTo>
                <a:lnTo>
                  <a:pt x="75" y="69"/>
                </a:lnTo>
                <a:lnTo>
                  <a:pt x="76" y="69"/>
                </a:lnTo>
                <a:lnTo>
                  <a:pt x="76" y="69"/>
                </a:lnTo>
                <a:lnTo>
                  <a:pt x="83" y="86"/>
                </a:lnTo>
                <a:lnTo>
                  <a:pt x="83" y="86"/>
                </a:lnTo>
                <a:lnTo>
                  <a:pt x="84" y="89"/>
                </a:lnTo>
                <a:lnTo>
                  <a:pt x="86" y="91"/>
                </a:lnTo>
                <a:lnTo>
                  <a:pt x="90" y="92"/>
                </a:lnTo>
                <a:lnTo>
                  <a:pt x="90" y="92"/>
                </a:lnTo>
                <a:lnTo>
                  <a:pt x="92" y="97"/>
                </a:lnTo>
                <a:lnTo>
                  <a:pt x="93" y="101"/>
                </a:lnTo>
                <a:lnTo>
                  <a:pt x="92" y="10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6">
            <a:extLst>
              <a:ext uri="{FF2B5EF4-FFF2-40B4-BE49-F238E27FC236}">
                <a16:creationId xmlns:a16="http://schemas.microsoft.com/office/drawing/2014/main" id="{CF4E91FA-DAF2-4D3F-99E1-458BBE7AE7F2}"/>
              </a:ext>
            </a:extLst>
          </p:cNvPr>
          <p:cNvSpPr>
            <a:spLocks/>
          </p:cNvSpPr>
          <p:nvPr/>
        </p:nvSpPr>
        <p:spPr bwMode="auto">
          <a:xfrm>
            <a:off x="6643604" y="2753925"/>
            <a:ext cx="692202" cy="1674280"/>
          </a:xfrm>
          <a:custGeom>
            <a:avLst/>
            <a:gdLst>
              <a:gd name="T0" fmla="*/ 257 w 554"/>
              <a:gd name="T1" fmla="*/ 21 h 1340"/>
              <a:gd name="T2" fmla="*/ 237 w 554"/>
              <a:gd name="T3" fmla="*/ 39 h 1340"/>
              <a:gd name="T4" fmla="*/ 229 w 554"/>
              <a:gd name="T5" fmla="*/ 72 h 1340"/>
              <a:gd name="T6" fmla="*/ 228 w 554"/>
              <a:gd name="T7" fmla="*/ 122 h 1340"/>
              <a:gd name="T8" fmla="*/ 130 w 554"/>
              <a:gd name="T9" fmla="*/ 161 h 1340"/>
              <a:gd name="T10" fmla="*/ 79 w 554"/>
              <a:gd name="T11" fmla="*/ 188 h 1340"/>
              <a:gd name="T12" fmla="*/ 3 w 554"/>
              <a:gd name="T13" fmla="*/ 415 h 1340"/>
              <a:gd name="T14" fmla="*/ 5 w 554"/>
              <a:gd name="T15" fmla="*/ 444 h 1340"/>
              <a:gd name="T16" fmla="*/ 38 w 554"/>
              <a:gd name="T17" fmla="*/ 481 h 1340"/>
              <a:gd name="T18" fmla="*/ 101 w 554"/>
              <a:gd name="T19" fmla="*/ 503 h 1340"/>
              <a:gd name="T20" fmla="*/ 97 w 554"/>
              <a:gd name="T21" fmla="*/ 625 h 1340"/>
              <a:gd name="T22" fmla="*/ 112 w 554"/>
              <a:gd name="T23" fmla="*/ 634 h 1340"/>
              <a:gd name="T24" fmla="*/ 125 w 554"/>
              <a:gd name="T25" fmla="*/ 1027 h 1340"/>
              <a:gd name="T26" fmla="*/ 128 w 554"/>
              <a:gd name="T27" fmla="*/ 1096 h 1340"/>
              <a:gd name="T28" fmla="*/ 139 w 554"/>
              <a:gd name="T29" fmla="*/ 1178 h 1340"/>
              <a:gd name="T30" fmla="*/ 161 w 554"/>
              <a:gd name="T31" fmla="*/ 1254 h 1340"/>
              <a:gd name="T32" fmla="*/ 153 w 554"/>
              <a:gd name="T33" fmla="*/ 1321 h 1340"/>
              <a:gd name="T34" fmla="*/ 174 w 554"/>
              <a:gd name="T35" fmla="*/ 1334 h 1340"/>
              <a:gd name="T36" fmla="*/ 234 w 554"/>
              <a:gd name="T37" fmla="*/ 1338 h 1340"/>
              <a:gd name="T38" fmla="*/ 244 w 554"/>
              <a:gd name="T39" fmla="*/ 1324 h 1340"/>
              <a:gd name="T40" fmla="*/ 235 w 554"/>
              <a:gd name="T41" fmla="*/ 1310 h 1340"/>
              <a:gd name="T42" fmla="*/ 240 w 554"/>
              <a:gd name="T43" fmla="*/ 1269 h 1340"/>
              <a:gd name="T44" fmla="*/ 237 w 554"/>
              <a:gd name="T45" fmla="*/ 1089 h 1340"/>
              <a:gd name="T46" fmla="*/ 265 w 554"/>
              <a:gd name="T47" fmla="*/ 909 h 1340"/>
              <a:gd name="T48" fmla="*/ 295 w 554"/>
              <a:gd name="T49" fmla="*/ 808 h 1340"/>
              <a:gd name="T50" fmla="*/ 313 w 554"/>
              <a:gd name="T51" fmla="*/ 923 h 1340"/>
              <a:gd name="T52" fmla="*/ 337 w 554"/>
              <a:gd name="T53" fmla="*/ 986 h 1340"/>
              <a:gd name="T54" fmla="*/ 347 w 554"/>
              <a:gd name="T55" fmla="*/ 1029 h 1340"/>
              <a:gd name="T56" fmla="*/ 334 w 554"/>
              <a:gd name="T57" fmla="*/ 1122 h 1340"/>
              <a:gd name="T58" fmla="*/ 335 w 554"/>
              <a:gd name="T59" fmla="*/ 1220 h 1340"/>
              <a:gd name="T60" fmla="*/ 350 w 554"/>
              <a:gd name="T61" fmla="*/ 1298 h 1340"/>
              <a:gd name="T62" fmla="*/ 362 w 554"/>
              <a:gd name="T63" fmla="*/ 1323 h 1340"/>
              <a:gd name="T64" fmla="*/ 451 w 554"/>
              <a:gd name="T65" fmla="*/ 1340 h 1340"/>
              <a:gd name="T66" fmla="*/ 539 w 554"/>
              <a:gd name="T67" fmla="*/ 1332 h 1340"/>
              <a:gd name="T68" fmla="*/ 552 w 554"/>
              <a:gd name="T69" fmla="*/ 1321 h 1340"/>
              <a:gd name="T70" fmla="*/ 546 w 554"/>
              <a:gd name="T71" fmla="*/ 1305 h 1340"/>
              <a:gd name="T72" fmla="*/ 454 w 554"/>
              <a:gd name="T73" fmla="*/ 1261 h 1340"/>
              <a:gd name="T74" fmla="*/ 455 w 554"/>
              <a:gd name="T75" fmla="*/ 1109 h 1340"/>
              <a:gd name="T76" fmla="*/ 455 w 554"/>
              <a:gd name="T77" fmla="*/ 1033 h 1340"/>
              <a:gd name="T78" fmla="*/ 465 w 554"/>
              <a:gd name="T79" fmla="*/ 969 h 1340"/>
              <a:gd name="T80" fmla="*/ 473 w 554"/>
              <a:gd name="T81" fmla="*/ 848 h 1340"/>
              <a:gd name="T82" fmla="*/ 448 w 554"/>
              <a:gd name="T83" fmla="*/ 580 h 1340"/>
              <a:gd name="T84" fmla="*/ 447 w 554"/>
              <a:gd name="T85" fmla="*/ 541 h 1340"/>
              <a:gd name="T86" fmla="*/ 440 w 554"/>
              <a:gd name="T87" fmla="*/ 522 h 1340"/>
              <a:gd name="T88" fmla="*/ 435 w 554"/>
              <a:gd name="T89" fmla="*/ 502 h 1340"/>
              <a:gd name="T90" fmla="*/ 476 w 554"/>
              <a:gd name="T91" fmla="*/ 496 h 1340"/>
              <a:gd name="T92" fmla="*/ 485 w 554"/>
              <a:gd name="T93" fmla="*/ 475 h 1340"/>
              <a:gd name="T94" fmla="*/ 477 w 554"/>
              <a:gd name="T95" fmla="*/ 429 h 1340"/>
              <a:gd name="T96" fmla="*/ 470 w 554"/>
              <a:gd name="T97" fmla="*/ 360 h 1340"/>
              <a:gd name="T98" fmla="*/ 454 w 554"/>
              <a:gd name="T99" fmla="*/ 313 h 1340"/>
              <a:gd name="T100" fmla="*/ 436 w 554"/>
              <a:gd name="T101" fmla="*/ 214 h 1340"/>
              <a:gd name="T102" fmla="*/ 410 w 554"/>
              <a:gd name="T103" fmla="*/ 185 h 1340"/>
              <a:gd name="T104" fmla="*/ 391 w 554"/>
              <a:gd name="T105" fmla="*/ 148 h 1340"/>
              <a:gd name="T106" fmla="*/ 393 w 554"/>
              <a:gd name="T107" fmla="*/ 110 h 1340"/>
              <a:gd name="T108" fmla="*/ 372 w 554"/>
              <a:gd name="T109" fmla="*/ 30 h 1340"/>
              <a:gd name="T110" fmla="*/ 342 w 554"/>
              <a:gd name="T111" fmla="*/ 9 h 1340"/>
              <a:gd name="T112" fmla="*/ 305 w 554"/>
              <a:gd name="T113" fmla="*/ 0 h 1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54" h="1340">
                <a:moveTo>
                  <a:pt x="305" y="0"/>
                </a:moveTo>
                <a:lnTo>
                  <a:pt x="305" y="0"/>
                </a:lnTo>
                <a:lnTo>
                  <a:pt x="290" y="5"/>
                </a:lnTo>
                <a:lnTo>
                  <a:pt x="268" y="15"/>
                </a:lnTo>
                <a:lnTo>
                  <a:pt x="257" y="21"/>
                </a:lnTo>
                <a:lnTo>
                  <a:pt x="247" y="27"/>
                </a:lnTo>
                <a:lnTo>
                  <a:pt x="240" y="33"/>
                </a:lnTo>
                <a:lnTo>
                  <a:pt x="238" y="35"/>
                </a:lnTo>
                <a:lnTo>
                  <a:pt x="237" y="39"/>
                </a:lnTo>
                <a:lnTo>
                  <a:pt x="237" y="39"/>
                </a:lnTo>
                <a:lnTo>
                  <a:pt x="234" y="48"/>
                </a:lnTo>
                <a:lnTo>
                  <a:pt x="233" y="55"/>
                </a:lnTo>
                <a:lnTo>
                  <a:pt x="231" y="63"/>
                </a:lnTo>
                <a:lnTo>
                  <a:pt x="229" y="72"/>
                </a:lnTo>
                <a:lnTo>
                  <a:pt x="229" y="72"/>
                </a:lnTo>
                <a:lnTo>
                  <a:pt x="227" y="94"/>
                </a:lnTo>
                <a:lnTo>
                  <a:pt x="226" y="102"/>
                </a:lnTo>
                <a:lnTo>
                  <a:pt x="226" y="109"/>
                </a:lnTo>
                <a:lnTo>
                  <a:pt x="226" y="109"/>
                </a:lnTo>
                <a:lnTo>
                  <a:pt x="228" y="122"/>
                </a:lnTo>
                <a:lnTo>
                  <a:pt x="229" y="128"/>
                </a:lnTo>
                <a:lnTo>
                  <a:pt x="229" y="128"/>
                </a:lnTo>
                <a:lnTo>
                  <a:pt x="207" y="134"/>
                </a:lnTo>
                <a:lnTo>
                  <a:pt x="158" y="151"/>
                </a:lnTo>
                <a:lnTo>
                  <a:pt x="130" y="161"/>
                </a:lnTo>
                <a:lnTo>
                  <a:pt x="106" y="170"/>
                </a:lnTo>
                <a:lnTo>
                  <a:pt x="97" y="175"/>
                </a:lnTo>
                <a:lnTo>
                  <a:pt x="88" y="180"/>
                </a:lnTo>
                <a:lnTo>
                  <a:pt x="82" y="185"/>
                </a:lnTo>
                <a:lnTo>
                  <a:pt x="79" y="188"/>
                </a:lnTo>
                <a:lnTo>
                  <a:pt x="79" y="188"/>
                </a:lnTo>
                <a:lnTo>
                  <a:pt x="63" y="232"/>
                </a:lnTo>
                <a:lnTo>
                  <a:pt x="37" y="311"/>
                </a:lnTo>
                <a:lnTo>
                  <a:pt x="12" y="388"/>
                </a:lnTo>
                <a:lnTo>
                  <a:pt x="3" y="415"/>
                </a:lnTo>
                <a:lnTo>
                  <a:pt x="0" y="429"/>
                </a:lnTo>
                <a:lnTo>
                  <a:pt x="0" y="429"/>
                </a:lnTo>
                <a:lnTo>
                  <a:pt x="0" y="433"/>
                </a:lnTo>
                <a:lnTo>
                  <a:pt x="1" y="438"/>
                </a:lnTo>
                <a:lnTo>
                  <a:pt x="5" y="444"/>
                </a:lnTo>
                <a:lnTo>
                  <a:pt x="8" y="451"/>
                </a:lnTo>
                <a:lnTo>
                  <a:pt x="13" y="457"/>
                </a:lnTo>
                <a:lnTo>
                  <a:pt x="20" y="464"/>
                </a:lnTo>
                <a:lnTo>
                  <a:pt x="38" y="481"/>
                </a:lnTo>
                <a:lnTo>
                  <a:pt x="38" y="481"/>
                </a:lnTo>
                <a:lnTo>
                  <a:pt x="49" y="488"/>
                </a:lnTo>
                <a:lnTo>
                  <a:pt x="61" y="494"/>
                </a:lnTo>
                <a:lnTo>
                  <a:pt x="73" y="498"/>
                </a:lnTo>
                <a:lnTo>
                  <a:pt x="84" y="500"/>
                </a:lnTo>
                <a:lnTo>
                  <a:pt x="101" y="503"/>
                </a:lnTo>
                <a:lnTo>
                  <a:pt x="109" y="504"/>
                </a:lnTo>
                <a:lnTo>
                  <a:pt x="109" y="504"/>
                </a:lnTo>
                <a:lnTo>
                  <a:pt x="101" y="566"/>
                </a:lnTo>
                <a:lnTo>
                  <a:pt x="98" y="610"/>
                </a:lnTo>
                <a:lnTo>
                  <a:pt x="97" y="625"/>
                </a:lnTo>
                <a:lnTo>
                  <a:pt x="97" y="629"/>
                </a:lnTo>
                <a:lnTo>
                  <a:pt x="98" y="631"/>
                </a:lnTo>
                <a:lnTo>
                  <a:pt x="98" y="631"/>
                </a:lnTo>
                <a:lnTo>
                  <a:pt x="107" y="634"/>
                </a:lnTo>
                <a:lnTo>
                  <a:pt x="112" y="634"/>
                </a:lnTo>
                <a:lnTo>
                  <a:pt x="112" y="634"/>
                </a:lnTo>
                <a:lnTo>
                  <a:pt x="128" y="976"/>
                </a:lnTo>
                <a:lnTo>
                  <a:pt x="128" y="976"/>
                </a:lnTo>
                <a:lnTo>
                  <a:pt x="128" y="1001"/>
                </a:lnTo>
                <a:lnTo>
                  <a:pt x="125" y="1027"/>
                </a:lnTo>
                <a:lnTo>
                  <a:pt x="124" y="1049"/>
                </a:lnTo>
                <a:lnTo>
                  <a:pt x="123" y="1060"/>
                </a:lnTo>
                <a:lnTo>
                  <a:pt x="124" y="1070"/>
                </a:lnTo>
                <a:lnTo>
                  <a:pt x="124" y="1070"/>
                </a:lnTo>
                <a:lnTo>
                  <a:pt x="128" y="1096"/>
                </a:lnTo>
                <a:lnTo>
                  <a:pt x="133" y="1128"/>
                </a:lnTo>
                <a:lnTo>
                  <a:pt x="137" y="1159"/>
                </a:lnTo>
                <a:lnTo>
                  <a:pt x="139" y="1171"/>
                </a:lnTo>
                <a:lnTo>
                  <a:pt x="139" y="1178"/>
                </a:lnTo>
                <a:lnTo>
                  <a:pt x="139" y="1178"/>
                </a:lnTo>
                <a:lnTo>
                  <a:pt x="140" y="1186"/>
                </a:lnTo>
                <a:lnTo>
                  <a:pt x="142" y="1196"/>
                </a:lnTo>
                <a:lnTo>
                  <a:pt x="151" y="1222"/>
                </a:lnTo>
                <a:lnTo>
                  <a:pt x="161" y="1254"/>
                </a:lnTo>
                <a:lnTo>
                  <a:pt x="161" y="1254"/>
                </a:lnTo>
                <a:lnTo>
                  <a:pt x="158" y="1279"/>
                </a:lnTo>
                <a:lnTo>
                  <a:pt x="155" y="1299"/>
                </a:lnTo>
                <a:lnTo>
                  <a:pt x="154" y="1314"/>
                </a:lnTo>
                <a:lnTo>
                  <a:pt x="154" y="1314"/>
                </a:lnTo>
                <a:lnTo>
                  <a:pt x="153" y="1321"/>
                </a:lnTo>
                <a:lnTo>
                  <a:pt x="153" y="1324"/>
                </a:lnTo>
                <a:lnTo>
                  <a:pt x="154" y="1327"/>
                </a:lnTo>
                <a:lnTo>
                  <a:pt x="158" y="1330"/>
                </a:lnTo>
                <a:lnTo>
                  <a:pt x="164" y="1332"/>
                </a:lnTo>
                <a:lnTo>
                  <a:pt x="174" y="1334"/>
                </a:lnTo>
                <a:lnTo>
                  <a:pt x="188" y="1336"/>
                </a:lnTo>
                <a:lnTo>
                  <a:pt x="188" y="1336"/>
                </a:lnTo>
                <a:lnTo>
                  <a:pt x="216" y="1339"/>
                </a:lnTo>
                <a:lnTo>
                  <a:pt x="226" y="1338"/>
                </a:lnTo>
                <a:lnTo>
                  <a:pt x="234" y="1338"/>
                </a:lnTo>
                <a:lnTo>
                  <a:pt x="240" y="1335"/>
                </a:lnTo>
                <a:lnTo>
                  <a:pt x="244" y="1333"/>
                </a:lnTo>
                <a:lnTo>
                  <a:pt x="245" y="1329"/>
                </a:lnTo>
                <a:lnTo>
                  <a:pt x="244" y="1324"/>
                </a:lnTo>
                <a:lnTo>
                  <a:pt x="244" y="1324"/>
                </a:lnTo>
                <a:lnTo>
                  <a:pt x="243" y="1321"/>
                </a:lnTo>
                <a:lnTo>
                  <a:pt x="241" y="1318"/>
                </a:lnTo>
                <a:lnTo>
                  <a:pt x="238" y="1316"/>
                </a:lnTo>
                <a:lnTo>
                  <a:pt x="235" y="1314"/>
                </a:lnTo>
                <a:lnTo>
                  <a:pt x="235" y="1310"/>
                </a:lnTo>
                <a:lnTo>
                  <a:pt x="235" y="1304"/>
                </a:lnTo>
                <a:lnTo>
                  <a:pt x="237" y="1294"/>
                </a:lnTo>
                <a:lnTo>
                  <a:pt x="237" y="1294"/>
                </a:lnTo>
                <a:lnTo>
                  <a:pt x="239" y="1279"/>
                </a:lnTo>
                <a:lnTo>
                  <a:pt x="240" y="1269"/>
                </a:lnTo>
                <a:lnTo>
                  <a:pt x="240" y="1257"/>
                </a:lnTo>
                <a:lnTo>
                  <a:pt x="240" y="1257"/>
                </a:lnTo>
                <a:lnTo>
                  <a:pt x="240" y="1230"/>
                </a:lnTo>
                <a:lnTo>
                  <a:pt x="239" y="1178"/>
                </a:lnTo>
                <a:lnTo>
                  <a:pt x="237" y="1089"/>
                </a:lnTo>
                <a:lnTo>
                  <a:pt x="237" y="1089"/>
                </a:lnTo>
                <a:lnTo>
                  <a:pt x="238" y="1073"/>
                </a:lnTo>
                <a:lnTo>
                  <a:pt x="241" y="1048"/>
                </a:lnTo>
                <a:lnTo>
                  <a:pt x="252" y="981"/>
                </a:lnTo>
                <a:lnTo>
                  <a:pt x="265" y="909"/>
                </a:lnTo>
                <a:lnTo>
                  <a:pt x="273" y="879"/>
                </a:lnTo>
                <a:lnTo>
                  <a:pt x="278" y="856"/>
                </a:lnTo>
                <a:lnTo>
                  <a:pt x="278" y="856"/>
                </a:lnTo>
                <a:lnTo>
                  <a:pt x="288" y="826"/>
                </a:lnTo>
                <a:lnTo>
                  <a:pt x="295" y="808"/>
                </a:lnTo>
                <a:lnTo>
                  <a:pt x="301" y="796"/>
                </a:lnTo>
                <a:lnTo>
                  <a:pt x="301" y="796"/>
                </a:lnTo>
                <a:lnTo>
                  <a:pt x="305" y="854"/>
                </a:lnTo>
                <a:lnTo>
                  <a:pt x="311" y="901"/>
                </a:lnTo>
                <a:lnTo>
                  <a:pt x="313" y="923"/>
                </a:lnTo>
                <a:lnTo>
                  <a:pt x="316" y="938"/>
                </a:lnTo>
                <a:lnTo>
                  <a:pt x="316" y="938"/>
                </a:lnTo>
                <a:lnTo>
                  <a:pt x="319" y="951"/>
                </a:lnTo>
                <a:lnTo>
                  <a:pt x="325" y="963"/>
                </a:lnTo>
                <a:lnTo>
                  <a:pt x="337" y="986"/>
                </a:lnTo>
                <a:lnTo>
                  <a:pt x="343" y="998"/>
                </a:lnTo>
                <a:lnTo>
                  <a:pt x="347" y="1010"/>
                </a:lnTo>
                <a:lnTo>
                  <a:pt x="348" y="1016"/>
                </a:lnTo>
                <a:lnTo>
                  <a:pt x="348" y="1022"/>
                </a:lnTo>
                <a:lnTo>
                  <a:pt x="347" y="1029"/>
                </a:lnTo>
                <a:lnTo>
                  <a:pt x="345" y="1036"/>
                </a:lnTo>
                <a:lnTo>
                  <a:pt x="345" y="1036"/>
                </a:lnTo>
                <a:lnTo>
                  <a:pt x="342" y="1053"/>
                </a:lnTo>
                <a:lnTo>
                  <a:pt x="339" y="1074"/>
                </a:lnTo>
                <a:lnTo>
                  <a:pt x="334" y="1122"/>
                </a:lnTo>
                <a:lnTo>
                  <a:pt x="331" y="1167"/>
                </a:lnTo>
                <a:lnTo>
                  <a:pt x="331" y="1198"/>
                </a:lnTo>
                <a:lnTo>
                  <a:pt x="331" y="1198"/>
                </a:lnTo>
                <a:lnTo>
                  <a:pt x="332" y="1208"/>
                </a:lnTo>
                <a:lnTo>
                  <a:pt x="335" y="1220"/>
                </a:lnTo>
                <a:lnTo>
                  <a:pt x="341" y="1248"/>
                </a:lnTo>
                <a:lnTo>
                  <a:pt x="349" y="1280"/>
                </a:lnTo>
                <a:lnTo>
                  <a:pt x="349" y="1280"/>
                </a:lnTo>
                <a:lnTo>
                  <a:pt x="349" y="1285"/>
                </a:lnTo>
                <a:lnTo>
                  <a:pt x="350" y="1298"/>
                </a:lnTo>
                <a:lnTo>
                  <a:pt x="353" y="1312"/>
                </a:lnTo>
                <a:lnTo>
                  <a:pt x="354" y="1317"/>
                </a:lnTo>
                <a:lnTo>
                  <a:pt x="357" y="1321"/>
                </a:lnTo>
                <a:lnTo>
                  <a:pt x="357" y="1321"/>
                </a:lnTo>
                <a:lnTo>
                  <a:pt x="362" y="1323"/>
                </a:lnTo>
                <a:lnTo>
                  <a:pt x="373" y="1327"/>
                </a:lnTo>
                <a:lnTo>
                  <a:pt x="399" y="1333"/>
                </a:lnTo>
                <a:lnTo>
                  <a:pt x="428" y="1338"/>
                </a:lnTo>
                <a:lnTo>
                  <a:pt x="441" y="1340"/>
                </a:lnTo>
                <a:lnTo>
                  <a:pt x="451" y="1340"/>
                </a:lnTo>
                <a:lnTo>
                  <a:pt x="451" y="1340"/>
                </a:lnTo>
                <a:lnTo>
                  <a:pt x="476" y="1339"/>
                </a:lnTo>
                <a:lnTo>
                  <a:pt x="509" y="1336"/>
                </a:lnTo>
                <a:lnTo>
                  <a:pt x="526" y="1334"/>
                </a:lnTo>
                <a:lnTo>
                  <a:pt x="539" y="1332"/>
                </a:lnTo>
                <a:lnTo>
                  <a:pt x="545" y="1329"/>
                </a:lnTo>
                <a:lnTo>
                  <a:pt x="549" y="1327"/>
                </a:lnTo>
                <a:lnTo>
                  <a:pt x="551" y="1324"/>
                </a:lnTo>
                <a:lnTo>
                  <a:pt x="552" y="1321"/>
                </a:lnTo>
                <a:lnTo>
                  <a:pt x="552" y="1321"/>
                </a:lnTo>
                <a:lnTo>
                  <a:pt x="554" y="1312"/>
                </a:lnTo>
                <a:lnTo>
                  <a:pt x="554" y="1310"/>
                </a:lnTo>
                <a:lnTo>
                  <a:pt x="552" y="1308"/>
                </a:lnTo>
                <a:lnTo>
                  <a:pt x="551" y="1306"/>
                </a:lnTo>
                <a:lnTo>
                  <a:pt x="546" y="1305"/>
                </a:lnTo>
                <a:lnTo>
                  <a:pt x="530" y="1299"/>
                </a:lnTo>
                <a:lnTo>
                  <a:pt x="530" y="1299"/>
                </a:lnTo>
                <a:lnTo>
                  <a:pt x="505" y="1288"/>
                </a:lnTo>
                <a:lnTo>
                  <a:pt x="481" y="1275"/>
                </a:lnTo>
                <a:lnTo>
                  <a:pt x="454" y="1261"/>
                </a:lnTo>
                <a:lnTo>
                  <a:pt x="473" y="1257"/>
                </a:lnTo>
                <a:lnTo>
                  <a:pt x="473" y="1257"/>
                </a:lnTo>
                <a:lnTo>
                  <a:pt x="464" y="1182"/>
                </a:lnTo>
                <a:lnTo>
                  <a:pt x="457" y="1128"/>
                </a:lnTo>
                <a:lnTo>
                  <a:pt x="455" y="1109"/>
                </a:lnTo>
                <a:lnTo>
                  <a:pt x="454" y="1100"/>
                </a:lnTo>
                <a:lnTo>
                  <a:pt x="454" y="1100"/>
                </a:lnTo>
                <a:lnTo>
                  <a:pt x="455" y="1083"/>
                </a:lnTo>
                <a:lnTo>
                  <a:pt x="455" y="1052"/>
                </a:lnTo>
                <a:lnTo>
                  <a:pt x="455" y="1033"/>
                </a:lnTo>
                <a:lnTo>
                  <a:pt x="457" y="1015"/>
                </a:lnTo>
                <a:lnTo>
                  <a:pt x="459" y="998"/>
                </a:lnTo>
                <a:lnTo>
                  <a:pt x="463" y="984"/>
                </a:lnTo>
                <a:lnTo>
                  <a:pt x="463" y="984"/>
                </a:lnTo>
                <a:lnTo>
                  <a:pt x="465" y="969"/>
                </a:lnTo>
                <a:lnTo>
                  <a:pt x="469" y="952"/>
                </a:lnTo>
                <a:lnTo>
                  <a:pt x="472" y="915"/>
                </a:lnTo>
                <a:lnTo>
                  <a:pt x="473" y="878"/>
                </a:lnTo>
                <a:lnTo>
                  <a:pt x="473" y="848"/>
                </a:lnTo>
                <a:lnTo>
                  <a:pt x="473" y="848"/>
                </a:lnTo>
                <a:lnTo>
                  <a:pt x="470" y="795"/>
                </a:lnTo>
                <a:lnTo>
                  <a:pt x="463" y="706"/>
                </a:lnTo>
                <a:lnTo>
                  <a:pt x="454" y="620"/>
                </a:lnTo>
                <a:lnTo>
                  <a:pt x="451" y="590"/>
                </a:lnTo>
                <a:lnTo>
                  <a:pt x="448" y="580"/>
                </a:lnTo>
                <a:lnTo>
                  <a:pt x="447" y="574"/>
                </a:lnTo>
                <a:lnTo>
                  <a:pt x="447" y="574"/>
                </a:lnTo>
                <a:lnTo>
                  <a:pt x="439" y="558"/>
                </a:lnTo>
                <a:lnTo>
                  <a:pt x="436" y="552"/>
                </a:lnTo>
                <a:lnTo>
                  <a:pt x="447" y="541"/>
                </a:lnTo>
                <a:lnTo>
                  <a:pt x="447" y="541"/>
                </a:lnTo>
                <a:lnTo>
                  <a:pt x="446" y="534"/>
                </a:lnTo>
                <a:lnTo>
                  <a:pt x="444" y="528"/>
                </a:lnTo>
                <a:lnTo>
                  <a:pt x="440" y="522"/>
                </a:lnTo>
                <a:lnTo>
                  <a:pt x="440" y="522"/>
                </a:lnTo>
                <a:lnTo>
                  <a:pt x="436" y="517"/>
                </a:lnTo>
                <a:lnTo>
                  <a:pt x="433" y="509"/>
                </a:lnTo>
                <a:lnTo>
                  <a:pt x="428" y="499"/>
                </a:lnTo>
                <a:lnTo>
                  <a:pt x="428" y="499"/>
                </a:lnTo>
                <a:lnTo>
                  <a:pt x="435" y="502"/>
                </a:lnTo>
                <a:lnTo>
                  <a:pt x="442" y="502"/>
                </a:lnTo>
                <a:lnTo>
                  <a:pt x="451" y="502"/>
                </a:lnTo>
                <a:lnTo>
                  <a:pt x="459" y="502"/>
                </a:lnTo>
                <a:lnTo>
                  <a:pt x="469" y="499"/>
                </a:lnTo>
                <a:lnTo>
                  <a:pt x="476" y="496"/>
                </a:lnTo>
                <a:lnTo>
                  <a:pt x="478" y="492"/>
                </a:lnTo>
                <a:lnTo>
                  <a:pt x="481" y="488"/>
                </a:lnTo>
                <a:lnTo>
                  <a:pt x="481" y="488"/>
                </a:lnTo>
                <a:lnTo>
                  <a:pt x="484" y="481"/>
                </a:lnTo>
                <a:lnTo>
                  <a:pt x="485" y="475"/>
                </a:lnTo>
                <a:lnTo>
                  <a:pt x="484" y="469"/>
                </a:lnTo>
                <a:lnTo>
                  <a:pt x="483" y="463"/>
                </a:lnTo>
                <a:lnTo>
                  <a:pt x="479" y="449"/>
                </a:lnTo>
                <a:lnTo>
                  <a:pt x="477" y="439"/>
                </a:lnTo>
                <a:lnTo>
                  <a:pt x="477" y="429"/>
                </a:lnTo>
                <a:lnTo>
                  <a:pt x="477" y="429"/>
                </a:lnTo>
                <a:lnTo>
                  <a:pt x="477" y="405"/>
                </a:lnTo>
                <a:lnTo>
                  <a:pt x="476" y="384"/>
                </a:lnTo>
                <a:lnTo>
                  <a:pt x="472" y="370"/>
                </a:lnTo>
                <a:lnTo>
                  <a:pt x="470" y="360"/>
                </a:lnTo>
                <a:lnTo>
                  <a:pt x="470" y="360"/>
                </a:lnTo>
                <a:lnTo>
                  <a:pt x="466" y="354"/>
                </a:lnTo>
                <a:lnTo>
                  <a:pt x="461" y="345"/>
                </a:lnTo>
                <a:lnTo>
                  <a:pt x="458" y="330"/>
                </a:lnTo>
                <a:lnTo>
                  <a:pt x="454" y="313"/>
                </a:lnTo>
                <a:lnTo>
                  <a:pt x="454" y="313"/>
                </a:lnTo>
                <a:lnTo>
                  <a:pt x="451" y="286"/>
                </a:lnTo>
                <a:lnTo>
                  <a:pt x="445" y="256"/>
                </a:lnTo>
                <a:lnTo>
                  <a:pt x="439" y="230"/>
                </a:lnTo>
                <a:lnTo>
                  <a:pt x="436" y="214"/>
                </a:lnTo>
                <a:lnTo>
                  <a:pt x="436" y="214"/>
                </a:lnTo>
                <a:lnTo>
                  <a:pt x="435" y="211"/>
                </a:lnTo>
                <a:lnTo>
                  <a:pt x="432" y="206"/>
                </a:lnTo>
                <a:lnTo>
                  <a:pt x="423" y="197"/>
                </a:lnTo>
                <a:lnTo>
                  <a:pt x="410" y="185"/>
                </a:lnTo>
                <a:lnTo>
                  <a:pt x="380" y="174"/>
                </a:lnTo>
                <a:lnTo>
                  <a:pt x="380" y="174"/>
                </a:lnTo>
                <a:lnTo>
                  <a:pt x="383" y="169"/>
                </a:lnTo>
                <a:lnTo>
                  <a:pt x="387" y="156"/>
                </a:lnTo>
                <a:lnTo>
                  <a:pt x="391" y="148"/>
                </a:lnTo>
                <a:lnTo>
                  <a:pt x="393" y="139"/>
                </a:lnTo>
                <a:lnTo>
                  <a:pt x="394" y="130"/>
                </a:lnTo>
                <a:lnTo>
                  <a:pt x="394" y="121"/>
                </a:lnTo>
                <a:lnTo>
                  <a:pt x="394" y="121"/>
                </a:lnTo>
                <a:lnTo>
                  <a:pt x="393" y="110"/>
                </a:lnTo>
                <a:lnTo>
                  <a:pt x="391" y="98"/>
                </a:lnTo>
                <a:lnTo>
                  <a:pt x="385" y="72"/>
                </a:lnTo>
                <a:lnTo>
                  <a:pt x="378" y="47"/>
                </a:lnTo>
                <a:lnTo>
                  <a:pt x="372" y="30"/>
                </a:lnTo>
                <a:lnTo>
                  <a:pt x="372" y="30"/>
                </a:lnTo>
                <a:lnTo>
                  <a:pt x="369" y="27"/>
                </a:lnTo>
                <a:lnTo>
                  <a:pt x="365" y="22"/>
                </a:lnTo>
                <a:lnTo>
                  <a:pt x="355" y="15"/>
                </a:lnTo>
                <a:lnTo>
                  <a:pt x="345" y="10"/>
                </a:lnTo>
                <a:lnTo>
                  <a:pt x="342" y="9"/>
                </a:lnTo>
                <a:lnTo>
                  <a:pt x="342" y="9"/>
                </a:lnTo>
                <a:lnTo>
                  <a:pt x="328" y="4"/>
                </a:lnTo>
                <a:lnTo>
                  <a:pt x="314" y="0"/>
                </a:lnTo>
                <a:lnTo>
                  <a:pt x="308" y="0"/>
                </a:lnTo>
                <a:lnTo>
                  <a:pt x="305" y="0"/>
                </a:lnTo>
                <a:lnTo>
                  <a:pt x="305" y="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8">
            <a:extLst>
              <a:ext uri="{FF2B5EF4-FFF2-40B4-BE49-F238E27FC236}">
                <a16:creationId xmlns:a16="http://schemas.microsoft.com/office/drawing/2014/main" id="{14C1F56D-E75D-4A69-B25F-86BC0D6F9B4F}"/>
              </a:ext>
            </a:extLst>
          </p:cNvPr>
          <p:cNvSpPr>
            <a:spLocks/>
          </p:cNvSpPr>
          <p:nvPr/>
        </p:nvSpPr>
        <p:spPr bwMode="auto">
          <a:xfrm>
            <a:off x="8373495" y="2753925"/>
            <a:ext cx="608489" cy="1674280"/>
          </a:xfrm>
          <a:custGeom>
            <a:avLst/>
            <a:gdLst>
              <a:gd name="T0" fmla="*/ 269 w 487"/>
              <a:gd name="T1" fmla="*/ 0 h 1340"/>
              <a:gd name="T2" fmla="*/ 216 w 487"/>
              <a:gd name="T3" fmla="*/ 23 h 1340"/>
              <a:gd name="T4" fmla="*/ 192 w 487"/>
              <a:gd name="T5" fmla="*/ 65 h 1340"/>
              <a:gd name="T6" fmla="*/ 198 w 487"/>
              <a:gd name="T7" fmla="*/ 81 h 1340"/>
              <a:gd name="T8" fmla="*/ 202 w 487"/>
              <a:gd name="T9" fmla="*/ 96 h 1340"/>
              <a:gd name="T10" fmla="*/ 196 w 487"/>
              <a:gd name="T11" fmla="*/ 115 h 1340"/>
              <a:gd name="T12" fmla="*/ 211 w 487"/>
              <a:gd name="T13" fmla="*/ 137 h 1340"/>
              <a:gd name="T14" fmla="*/ 217 w 487"/>
              <a:gd name="T15" fmla="*/ 170 h 1340"/>
              <a:gd name="T16" fmla="*/ 95 w 487"/>
              <a:gd name="T17" fmla="*/ 224 h 1340"/>
              <a:gd name="T18" fmla="*/ 50 w 487"/>
              <a:gd name="T19" fmla="*/ 323 h 1340"/>
              <a:gd name="T20" fmla="*/ 46 w 487"/>
              <a:gd name="T21" fmla="*/ 359 h 1340"/>
              <a:gd name="T22" fmla="*/ 26 w 487"/>
              <a:gd name="T23" fmla="*/ 441 h 1340"/>
              <a:gd name="T24" fmla="*/ 8 w 487"/>
              <a:gd name="T25" fmla="*/ 519 h 1340"/>
              <a:gd name="T26" fmla="*/ 19 w 487"/>
              <a:gd name="T27" fmla="*/ 668 h 1340"/>
              <a:gd name="T28" fmla="*/ 44 w 487"/>
              <a:gd name="T29" fmla="*/ 705 h 1340"/>
              <a:gd name="T30" fmla="*/ 55 w 487"/>
              <a:gd name="T31" fmla="*/ 702 h 1340"/>
              <a:gd name="T32" fmla="*/ 40 w 487"/>
              <a:gd name="T33" fmla="*/ 667 h 1340"/>
              <a:gd name="T34" fmla="*/ 50 w 487"/>
              <a:gd name="T35" fmla="*/ 646 h 1340"/>
              <a:gd name="T36" fmla="*/ 56 w 487"/>
              <a:gd name="T37" fmla="*/ 677 h 1340"/>
              <a:gd name="T38" fmla="*/ 65 w 487"/>
              <a:gd name="T39" fmla="*/ 643 h 1340"/>
              <a:gd name="T40" fmla="*/ 67 w 487"/>
              <a:gd name="T41" fmla="*/ 573 h 1340"/>
              <a:gd name="T42" fmla="*/ 87 w 487"/>
              <a:gd name="T43" fmla="*/ 522 h 1340"/>
              <a:gd name="T44" fmla="*/ 95 w 487"/>
              <a:gd name="T45" fmla="*/ 531 h 1340"/>
              <a:gd name="T46" fmla="*/ 77 w 487"/>
              <a:gd name="T47" fmla="*/ 706 h 1340"/>
              <a:gd name="T48" fmla="*/ 99 w 487"/>
              <a:gd name="T49" fmla="*/ 736 h 1340"/>
              <a:gd name="T50" fmla="*/ 135 w 487"/>
              <a:gd name="T51" fmla="*/ 780 h 1340"/>
              <a:gd name="T52" fmla="*/ 148 w 487"/>
              <a:gd name="T53" fmla="*/ 890 h 1340"/>
              <a:gd name="T54" fmla="*/ 180 w 487"/>
              <a:gd name="T55" fmla="*/ 1089 h 1340"/>
              <a:gd name="T56" fmla="*/ 194 w 487"/>
              <a:gd name="T57" fmla="*/ 1212 h 1340"/>
              <a:gd name="T58" fmla="*/ 215 w 487"/>
              <a:gd name="T59" fmla="*/ 1254 h 1340"/>
              <a:gd name="T60" fmla="*/ 204 w 487"/>
              <a:gd name="T61" fmla="*/ 1305 h 1340"/>
              <a:gd name="T62" fmla="*/ 211 w 487"/>
              <a:gd name="T63" fmla="*/ 1330 h 1340"/>
              <a:gd name="T64" fmla="*/ 257 w 487"/>
              <a:gd name="T65" fmla="*/ 1335 h 1340"/>
              <a:gd name="T66" fmla="*/ 279 w 487"/>
              <a:gd name="T67" fmla="*/ 1309 h 1340"/>
              <a:gd name="T68" fmla="*/ 297 w 487"/>
              <a:gd name="T69" fmla="*/ 1262 h 1340"/>
              <a:gd name="T70" fmla="*/ 326 w 487"/>
              <a:gd name="T71" fmla="*/ 1092 h 1340"/>
              <a:gd name="T72" fmla="*/ 356 w 487"/>
              <a:gd name="T73" fmla="*/ 830 h 1340"/>
              <a:gd name="T74" fmla="*/ 377 w 487"/>
              <a:gd name="T75" fmla="*/ 732 h 1340"/>
              <a:gd name="T76" fmla="*/ 382 w 487"/>
              <a:gd name="T77" fmla="*/ 753 h 1340"/>
              <a:gd name="T78" fmla="*/ 411 w 487"/>
              <a:gd name="T79" fmla="*/ 730 h 1340"/>
              <a:gd name="T80" fmla="*/ 410 w 487"/>
              <a:gd name="T81" fmla="*/ 594 h 1340"/>
              <a:gd name="T82" fmla="*/ 422 w 487"/>
              <a:gd name="T83" fmla="*/ 606 h 1340"/>
              <a:gd name="T84" fmla="*/ 425 w 487"/>
              <a:gd name="T85" fmla="*/ 696 h 1340"/>
              <a:gd name="T86" fmla="*/ 424 w 487"/>
              <a:gd name="T87" fmla="*/ 735 h 1340"/>
              <a:gd name="T88" fmla="*/ 447 w 487"/>
              <a:gd name="T89" fmla="*/ 740 h 1340"/>
              <a:gd name="T90" fmla="*/ 437 w 487"/>
              <a:gd name="T91" fmla="*/ 759 h 1340"/>
              <a:gd name="T92" fmla="*/ 461 w 487"/>
              <a:gd name="T93" fmla="*/ 747 h 1340"/>
              <a:gd name="T94" fmla="*/ 476 w 487"/>
              <a:gd name="T95" fmla="*/ 728 h 1340"/>
              <a:gd name="T96" fmla="*/ 487 w 487"/>
              <a:gd name="T97" fmla="*/ 712 h 1340"/>
              <a:gd name="T98" fmla="*/ 479 w 487"/>
              <a:gd name="T99" fmla="*/ 609 h 1340"/>
              <a:gd name="T100" fmla="*/ 462 w 487"/>
              <a:gd name="T101" fmla="*/ 466 h 1340"/>
              <a:gd name="T102" fmla="*/ 448 w 487"/>
              <a:gd name="T103" fmla="*/ 363 h 1340"/>
              <a:gd name="T104" fmla="*/ 442 w 487"/>
              <a:gd name="T105" fmla="*/ 280 h 1340"/>
              <a:gd name="T106" fmla="*/ 430 w 487"/>
              <a:gd name="T107" fmla="*/ 249 h 1340"/>
              <a:gd name="T108" fmla="*/ 313 w 487"/>
              <a:gd name="T109" fmla="*/ 183 h 1340"/>
              <a:gd name="T110" fmla="*/ 328 w 487"/>
              <a:gd name="T111" fmla="*/ 139 h 1340"/>
              <a:gd name="T112" fmla="*/ 337 w 487"/>
              <a:gd name="T113" fmla="*/ 139 h 1340"/>
              <a:gd name="T114" fmla="*/ 342 w 487"/>
              <a:gd name="T115" fmla="*/ 67 h 1340"/>
              <a:gd name="T116" fmla="*/ 332 w 487"/>
              <a:gd name="T117" fmla="*/ 18 h 1340"/>
              <a:gd name="T118" fmla="*/ 303 w 487"/>
              <a:gd name="T119" fmla="*/ 4 h 1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87" h="1340">
                <a:moveTo>
                  <a:pt x="285" y="5"/>
                </a:moveTo>
                <a:lnTo>
                  <a:pt x="285" y="5"/>
                </a:lnTo>
                <a:lnTo>
                  <a:pt x="284" y="4"/>
                </a:lnTo>
                <a:lnTo>
                  <a:pt x="278" y="2"/>
                </a:lnTo>
                <a:lnTo>
                  <a:pt x="273" y="0"/>
                </a:lnTo>
                <a:lnTo>
                  <a:pt x="269" y="0"/>
                </a:lnTo>
                <a:lnTo>
                  <a:pt x="261" y="0"/>
                </a:lnTo>
                <a:lnTo>
                  <a:pt x="254" y="3"/>
                </a:lnTo>
                <a:lnTo>
                  <a:pt x="254" y="3"/>
                </a:lnTo>
                <a:lnTo>
                  <a:pt x="240" y="8"/>
                </a:lnTo>
                <a:lnTo>
                  <a:pt x="227" y="15"/>
                </a:lnTo>
                <a:lnTo>
                  <a:pt x="216" y="23"/>
                </a:lnTo>
                <a:lnTo>
                  <a:pt x="208" y="34"/>
                </a:lnTo>
                <a:lnTo>
                  <a:pt x="208" y="34"/>
                </a:lnTo>
                <a:lnTo>
                  <a:pt x="200" y="45"/>
                </a:lnTo>
                <a:lnTo>
                  <a:pt x="196" y="53"/>
                </a:lnTo>
                <a:lnTo>
                  <a:pt x="193" y="59"/>
                </a:lnTo>
                <a:lnTo>
                  <a:pt x="192" y="65"/>
                </a:lnTo>
                <a:lnTo>
                  <a:pt x="192" y="65"/>
                </a:lnTo>
                <a:lnTo>
                  <a:pt x="194" y="69"/>
                </a:lnTo>
                <a:lnTo>
                  <a:pt x="197" y="72"/>
                </a:lnTo>
                <a:lnTo>
                  <a:pt x="199" y="76"/>
                </a:lnTo>
                <a:lnTo>
                  <a:pt x="199" y="78"/>
                </a:lnTo>
                <a:lnTo>
                  <a:pt x="198" y="81"/>
                </a:lnTo>
                <a:lnTo>
                  <a:pt x="198" y="81"/>
                </a:lnTo>
                <a:lnTo>
                  <a:pt x="198" y="83"/>
                </a:lnTo>
                <a:lnTo>
                  <a:pt x="197" y="85"/>
                </a:lnTo>
                <a:lnTo>
                  <a:pt x="198" y="90"/>
                </a:lnTo>
                <a:lnTo>
                  <a:pt x="202" y="96"/>
                </a:lnTo>
                <a:lnTo>
                  <a:pt x="202" y="96"/>
                </a:lnTo>
                <a:lnTo>
                  <a:pt x="200" y="95"/>
                </a:lnTo>
                <a:lnTo>
                  <a:pt x="199" y="96"/>
                </a:lnTo>
                <a:lnTo>
                  <a:pt x="197" y="98"/>
                </a:lnTo>
                <a:lnTo>
                  <a:pt x="196" y="106"/>
                </a:lnTo>
                <a:lnTo>
                  <a:pt x="196" y="106"/>
                </a:lnTo>
                <a:lnTo>
                  <a:pt x="196" y="115"/>
                </a:lnTo>
                <a:lnTo>
                  <a:pt x="198" y="126"/>
                </a:lnTo>
                <a:lnTo>
                  <a:pt x="200" y="133"/>
                </a:lnTo>
                <a:lnTo>
                  <a:pt x="203" y="136"/>
                </a:lnTo>
                <a:lnTo>
                  <a:pt x="205" y="137"/>
                </a:lnTo>
                <a:lnTo>
                  <a:pt x="211" y="137"/>
                </a:lnTo>
                <a:lnTo>
                  <a:pt x="211" y="137"/>
                </a:lnTo>
                <a:lnTo>
                  <a:pt x="212" y="148"/>
                </a:lnTo>
                <a:lnTo>
                  <a:pt x="212" y="156"/>
                </a:lnTo>
                <a:lnTo>
                  <a:pt x="214" y="161"/>
                </a:lnTo>
                <a:lnTo>
                  <a:pt x="214" y="161"/>
                </a:lnTo>
                <a:lnTo>
                  <a:pt x="217" y="170"/>
                </a:lnTo>
                <a:lnTo>
                  <a:pt x="217" y="170"/>
                </a:lnTo>
                <a:lnTo>
                  <a:pt x="178" y="189"/>
                </a:lnTo>
                <a:lnTo>
                  <a:pt x="145" y="204"/>
                </a:lnTo>
                <a:lnTo>
                  <a:pt x="120" y="214"/>
                </a:lnTo>
                <a:lnTo>
                  <a:pt x="120" y="214"/>
                </a:lnTo>
                <a:lnTo>
                  <a:pt x="106" y="219"/>
                </a:lnTo>
                <a:lnTo>
                  <a:pt x="95" y="224"/>
                </a:lnTo>
                <a:lnTo>
                  <a:pt x="87" y="230"/>
                </a:lnTo>
                <a:lnTo>
                  <a:pt x="87" y="230"/>
                </a:lnTo>
                <a:lnTo>
                  <a:pt x="69" y="269"/>
                </a:lnTo>
                <a:lnTo>
                  <a:pt x="57" y="301"/>
                </a:lnTo>
                <a:lnTo>
                  <a:pt x="50" y="323"/>
                </a:lnTo>
                <a:lnTo>
                  <a:pt x="50" y="323"/>
                </a:lnTo>
                <a:lnTo>
                  <a:pt x="49" y="329"/>
                </a:lnTo>
                <a:lnTo>
                  <a:pt x="49" y="334"/>
                </a:lnTo>
                <a:lnTo>
                  <a:pt x="49" y="344"/>
                </a:lnTo>
                <a:lnTo>
                  <a:pt x="49" y="348"/>
                </a:lnTo>
                <a:lnTo>
                  <a:pt x="49" y="353"/>
                </a:lnTo>
                <a:lnTo>
                  <a:pt x="46" y="359"/>
                </a:lnTo>
                <a:lnTo>
                  <a:pt x="43" y="366"/>
                </a:lnTo>
                <a:lnTo>
                  <a:pt x="43" y="366"/>
                </a:lnTo>
                <a:lnTo>
                  <a:pt x="39" y="376"/>
                </a:lnTo>
                <a:lnTo>
                  <a:pt x="35" y="388"/>
                </a:lnTo>
                <a:lnTo>
                  <a:pt x="31" y="414"/>
                </a:lnTo>
                <a:lnTo>
                  <a:pt x="26" y="441"/>
                </a:lnTo>
                <a:lnTo>
                  <a:pt x="23" y="451"/>
                </a:lnTo>
                <a:lnTo>
                  <a:pt x="21" y="460"/>
                </a:lnTo>
                <a:lnTo>
                  <a:pt x="21" y="460"/>
                </a:lnTo>
                <a:lnTo>
                  <a:pt x="16" y="476"/>
                </a:lnTo>
                <a:lnTo>
                  <a:pt x="11" y="498"/>
                </a:lnTo>
                <a:lnTo>
                  <a:pt x="8" y="519"/>
                </a:lnTo>
                <a:lnTo>
                  <a:pt x="6" y="537"/>
                </a:lnTo>
                <a:lnTo>
                  <a:pt x="6" y="537"/>
                </a:lnTo>
                <a:lnTo>
                  <a:pt x="0" y="646"/>
                </a:lnTo>
                <a:lnTo>
                  <a:pt x="15" y="652"/>
                </a:lnTo>
                <a:lnTo>
                  <a:pt x="15" y="652"/>
                </a:lnTo>
                <a:lnTo>
                  <a:pt x="19" y="668"/>
                </a:lnTo>
                <a:lnTo>
                  <a:pt x="22" y="680"/>
                </a:lnTo>
                <a:lnTo>
                  <a:pt x="25" y="686"/>
                </a:lnTo>
                <a:lnTo>
                  <a:pt x="27" y="689"/>
                </a:lnTo>
                <a:lnTo>
                  <a:pt x="27" y="689"/>
                </a:lnTo>
                <a:lnTo>
                  <a:pt x="35" y="698"/>
                </a:lnTo>
                <a:lnTo>
                  <a:pt x="44" y="705"/>
                </a:lnTo>
                <a:lnTo>
                  <a:pt x="51" y="708"/>
                </a:lnTo>
                <a:lnTo>
                  <a:pt x="53" y="710"/>
                </a:lnTo>
                <a:lnTo>
                  <a:pt x="56" y="708"/>
                </a:lnTo>
                <a:lnTo>
                  <a:pt x="56" y="708"/>
                </a:lnTo>
                <a:lnTo>
                  <a:pt x="56" y="706"/>
                </a:lnTo>
                <a:lnTo>
                  <a:pt x="55" y="702"/>
                </a:lnTo>
                <a:lnTo>
                  <a:pt x="51" y="693"/>
                </a:lnTo>
                <a:lnTo>
                  <a:pt x="46" y="683"/>
                </a:lnTo>
                <a:lnTo>
                  <a:pt x="43" y="677"/>
                </a:lnTo>
                <a:lnTo>
                  <a:pt x="43" y="677"/>
                </a:lnTo>
                <a:lnTo>
                  <a:pt x="41" y="674"/>
                </a:lnTo>
                <a:lnTo>
                  <a:pt x="40" y="667"/>
                </a:lnTo>
                <a:lnTo>
                  <a:pt x="39" y="661"/>
                </a:lnTo>
                <a:lnTo>
                  <a:pt x="40" y="656"/>
                </a:lnTo>
                <a:lnTo>
                  <a:pt x="40" y="656"/>
                </a:lnTo>
                <a:lnTo>
                  <a:pt x="43" y="646"/>
                </a:lnTo>
                <a:lnTo>
                  <a:pt x="50" y="646"/>
                </a:lnTo>
                <a:lnTo>
                  <a:pt x="50" y="646"/>
                </a:lnTo>
                <a:lnTo>
                  <a:pt x="49" y="651"/>
                </a:lnTo>
                <a:lnTo>
                  <a:pt x="50" y="662"/>
                </a:lnTo>
                <a:lnTo>
                  <a:pt x="51" y="671"/>
                </a:lnTo>
                <a:lnTo>
                  <a:pt x="53" y="676"/>
                </a:lnTo>
                <a:lnTo>
                  <a:pt x="56" y="677"/>
                </a:lnTo>
                <a:lnTo>
                  <a:pt x="56" y="677"/>
                </a:lnTo>
                <a:lnTo>
                  <a:pt x="57" y="677"/>
                </a:lnTo>
                <a:lnTo>
                  <a:pt x="58" y="676"/>
                </a:lnTo>
                <a:lnTo>
                  <a:pt x="61" y="673"/>
                </a:lnTo>
                <a:lnTo>
                  <a:pt x="63" y="661"/>
                </a:lnTo>
                <a:lnTo>
                  <a:pt x="64" y="649"/>
                </a:lnTo>
                <a:lnTo>
                  <a:pt x="65" y="643"/>
                </a:lnTo>
                <a:lnTo>
                  <a:pt x="65" y="643"/>
                </a:lnTo>
                <a:lnTo>
                  <a:pt x="68" y="615"/>
                </a:lnTo>
                <a:lnTo>
                  <a:pt x="70" y="595"/>
                </a:lnTo>
                <a:lnTo>
                  <a:pt x="71" y="584"/>
                </a:lnTo>
                <a:lnTo>
                  <a:pt x="71" y="584"/>
                </a:lnTo>
                <a:lnTo>
                  <a:pt x="67" y="573"/>
                </a:lnTo>
                <a:lnTo>
                  <a:pt x="64" y="566"/>
                </a:lnTo>
                <a:lnTo>
                  <a:pt x="64" y="564"/>
                </a:lnTo>
                <a:lnTo>
                  <a:pt x="65" y="563"/>
                </a:lnTo>
                <a:lnTo>
                  <a:pt x="65" y="563"/>
                </a:lnTo>
                <a:lnTo>
                  <a:pt x="74" y="546"/>
                </a:lnTo>
                <a:lnTo>
                  <a:pt x="87" y="522"/>
                </a:lnTo>
                <a:lnTo>
                  <a:pt x="87" y="522"/>
                </a:lnTo>
                <a:lnTo>
                  <a:pt x="92" y="508"/>
                </a:lnTo>
                <a:lnTo>
                  <a:pt x="99" y="486"/>
                </a:lnTo>
                <a:lnTo>
                  <a:pt x="105" y="460"/>
                </a:lnTo>
                <a:lnTo>
                  <a:pt x="105" y="460"/>
                </a:lnTo>
                <a:lnTo>
                  <a:pt x="95" y="531"/>
                </a:lnTo>
                <a:lnTo>
                  <a:pt x="88" y="586"/>
                </a:lnTo>
                <a:lnTo>
                  <a:pt x="83" y="625"/>
                </a:lnTo>
                <a:lnTo>
                  <a:pt x="83" y="625"/>
                </a:lnTo>
                <a:lnTo>
                  <a:pt x="77" y="680"/>
                </a:lnTo>
                <a:lnTo>
                  <a:pt x="77" y="694"/>
                </a:lnTo>
                <a:lnTo>
                  <a:pt x="77" y="706"/>
                </a:lnTo>
                <a:lnTo>
                  <a:pt x="78" y="717"/>
                </a:lnTo>
                <a:lnTo>
                  <a:pt x="81" y="724"/>
                </a:lnTo>
                <a:lnTo>
                  <a:pt x="81" y="724"/>
                </a:lnTo>
                <a:lnTo>
                  <a:pt x="84" y="729"/>
                </a:lnTo>
                <a:lnTo>
                  <a:pt x="92" y="732"/>
                </a:lnTo>
                <a:lnTo>
                  <a:pt x="99" y="736"/>
                </a:lnTo>
                <a:lnTo>
                  <a:pt x="107" y="738"/>
                </a:lnTo>
                <a:lnTo>
                  <a:pt x="120" y="742"/>
                </a:lnTo>
                <a:lnTo>
                  <a:pt x="127" y="743"/>
                </a:lnTo>
                <a:lnTo>
                  <a:pt x="127" y="743"/>
                </a:lnTo>
                <a:lnTo>
                  <a:pt x="130" y="754"/>
                </a:lnTo>
                <a:lnTo>
                  <a:pt x="135" y="780"/>
                </a:lnTo>
                <a:lnTo>
                  <a:pt x="141" y="814"/>
                </a:lnTo>
                <a:lnTo>
                  <a:pt x="142" y="830"/>
                </a:lnTo>
                <a:lnTo>
                  <a:pt x="143" y="846"/>
                </a:lnTo>
                <a:lnTo>
                  <a:pt x="143" y="846"/>
                </a:lnTo>
                <a:lnTo>
                  <a:pt x="144" y="864"/>
                </a:lnTo>
                <a:lnTo>
                  <a:pt x="148" y="890"/>
                </a:lnTo>
                <a:lnTo>
                  <a:pt x="161" y="957"/>
                </a:lnTo>
                <a:lnTo>
                  <a:pt x="174" y="1022"/>
                </a:lnTo>
                <a:lnTo>
                  <a:pt x="179" y="1046"/>
                </a:lnTo>
                <a:lnTo>
                  <a:pt x="180" y="1060"/>
                </a:lnTo>
                <a:lnTo>
                  <a:pt x="180" y="1060"/>
                </a:lnTo>
                <a:lnTo>
                  <a:pt x="180" y="1089"/>
                </a:lnTo>
                <a:lnTo>
                  <a:pt x="184" y="1131"/>
                </a:lnTo>
                <a:lnTo>
                  <a:pt x="187" y="1174"/>
                </a:lnTo>
                <a:lnTo>
                  <a:pt x="190" y="1190"/>
                </a:lnTo>
                <a:lnTo>
                  <a:pt x="192" y="1204"/>
                </a:lnTo>
                <a:lnTo>
                  <a:pt x="192" y="1204"/>
                </a:lnTo>
                <a:lnTo>
                  <a:pt x="194" y="1212"/>
                </a:lnTo>
                <a:lnTo>
                  <a:pt x="198" y="1220"/>
                </a:lnTo>
                <a:lnTo>
                  <a:pt x="205" y="1235"/>
                </a:lnTo>
                <a:lnTo>
                  <a:pt x="211" y="1245"/>
                </a:lnTo>
                <a:lnTo>
                  <a:pt x="214" y="1250"/>
                </a:lnTo>
                <a:lnTo>
                  <a:pt x="214" y="1250"/>
                </a:lnTo>
                <a:lnTo>
                  <a:pt x="215" y="1254"/>
                </a:lnTo>
                <a:lnTo>
                  <a:pt x="217" y="1260"/>
                </a:lnTo>
                <a:lnTo>
                  <a:pt x="221" y="1268"/>
                </a:lnTo>
                <a:lnTo>
                  <a:pt x="221" y="1268"/>
                </a:lnTo>
                <a:lnTo>
                  <a:pt x="217" y="1274"/>
                </a:lnTo>
                <a:lnTo>
                  <a:pt x="210" y="1288"/>
                </a:lnTo>
                <a:lnTo>
                  <a:pt x="204" y="1305"/>
                </a:lnTo>
                <a:lnTo>
                  <a:pt x="202" y="1312"/>
                </a:lnTo>
                <a:lnTo>
                  <a:pt x="202" y="1318"/>
                </a:lnTo>
                <a:lnTo>
                  <a:pt x="202" y="1318"/>
                </a:lnTo>
                <a:lnTo>
                  <a:pt x="203" y="1323"/>
                </a:lnTo>
                <a:lnTo>
                  <a:pt x="206" y="1327"/>
                </a:lnTo>
                <a:lnTo>
                  <a:pt x="211" y="1330"/>
                </a:lnTo>
                <a:lnTo>
                  <a:pt x="217" y="1334"/>
                </a:lnTo>
                <a:lnTo>
                  <a:pt x="228" y="1339"/>
                </a:lnTo>
                <a:lnTo>
                  <a:pt x="236" y="1340"/>
                </a:lnTo>
                <a:lnTo>
                  <a:pt x="236" y="1340"/>
                </a:lnTo>
                <a:lnTo>
                  <a:pt x="245" y="1339"/>
                </a:lnTo>
                <a:lnTo>
                  <a:pt x="257" y="1335"/>
                </a:lnTo>
                <a:lnTo>
                  <a:pt x="263" y="1332"/>
                </a:lnTo>
                <a:lnTo>
                  <a:pt x="269" y="1329"/>
                </a:lnTo>
                <a:lnTo>
                  <a:pt x="273" y="1326"/>
                </a:lnTo>
                <a:lnTo>
                  <a:pt x="276" y="1321"/>
                </a:lnTo>
                <a:lnTo>
                  <a:pt x="276" y="1321"/>
                </a:lnTo>
                <a:lnTo>
                  <a:pt x="279" y="1309"/>
                </a:lnTo>
                <a:lnTo>
                  <a:pt x="283" y="1293"/>
                </a:lnTo>
                <a:lnTo>
                  <a:pt x="285" y="1274"/>
                </a:lnTo>
                <a:lnTo>
                  <a:pt x="285" y="1274"/>
                </a:lnTo>
                <a:lnTo>
                  <a:pt x="293" y="1269"/>
                </a:lnTo>
                <a:lnTo>
                  <a:pt x="296" y="1265"/>
                </a:lnTo>
                <a:lnTo>
                  <a:pt x="297" y="1262"/>
                </a:lnTo>
                <a:lnTo>
                  <a:pt x="297" y="1262"/>
                </a:lnTo>
                <a:lnTo>
                  <a:pt x="300" y="1232"/>
                </a:lnTo>
                <a:lnTo>
                  <a:pt x="301" y="1204"/>
                </a:lnTo>
                <a:lnTo>
                  <a:pt x="301" y="1204"/>
                </a:lnTo>
                <a:lnTo>
                  <a:pt x="316" y="1140"/>
                </a:lnTo>
                <a:lnTo>
                  <a:pt x="326" y="1092"/>
                </a:lnTo>
                <a:lnTo>
                  <a:pt x="331" y="1073"/>
                </a:lnTo>
                <a:lnTo>
                  <a:pt x="332" y="1060"/>
                </a:lnTo>
                <a:lnTo>
                  <a:pt x="332" y="1060"/>
                </a:lnTo>
                <a:lnTo>
                  <a:pt x="342" y="924"/>
                </a:lnTo>
                <a:lnTo>
                  <a:pt x="342" y="924"/>
                </a:lnTo>
                <a:lnTo>
                  <a:pt x="356" y="830"/>
                </a:lnTo>
                <a:lnTo>
                  <a:pt x="369" y="746"/>
                </a:lnTo>
                <a:lnTo>
                  <a:pt x="369" y="746"/>
                </a:lnTo>
                <a:lnTo>
                  <a:pt x="374" y="736"/>
                </a:lnTo>
                <a:lnTo>
                  <a:pt x="379" y="728"/>
                </a:lnTo>
                <a:lnTo>
                  <a:pt x="379" y="728"/>
                </a:lnTo>
                <a:lnTo>
                  <a:pt x="377" y="732"/>
                </a:lnTo>
                <a:lnTo>
                  <a:pt x="376" y="741"/>
                </a:lnTo>
                <a:lnTo>
                  <a:pt x="377" y="744"/>
                </a:lnTo>
                <a:lnTo>
                  <a:pt x="377" y="748"/>
                </a:lnTo>
                <a:lnTo>
                  <a:pt x="379" y="751"/>
                </a:lnTo>
                <a:lnTo>
                  <a:pt x="382" y="753"/>
                </a:lnTo>
                <a:lnTo>
                  <a:pt x="382" y="753"/>
                </a:lnTo>
                <a:lnTo>
                  <a:pt x="386" y="751"/>
                </a:lnTo>
                <a:lnTo>
                  <a:pt x="389" y="750"/>
                </a:lnTo>
                <a:lnTo>
                  <a:pt x="399" y="743"/>
                </a:lnTo>
                <a:lnTo>
                  <a:pt x="404" y="740"/>
                </a:lnTo>
                <a:lnTo>
                  <a:pt x="407" y="735"/>
                </a:lnTo>
                <a:lnTo>
                  <a:pt x="411" y="730"/>
                </a:lnTo>
                <a:lnTo>
                  <a:pt x="413" y="724"/>
                </a:lnTo>
                <a:lnTo>
                  <a:pt x="413" y="724"/>
                </a:lnTo>
                <a:lnTo>
                  <a:pt x="413" y="714"/>
                </a:lnTo>
                <a:lnTo>
                  <a:pt x="413" y="698"/>
                </a:lnTo>
                <a:lnTo>
                  <a:pt x="412" y="653"/>
                </a:lnTo>
                <a:lnTo>
                  <a:pt x="410" y="594"/>
                </a:lnTo>
                <a:lnTo>
                  <a:pt x="410" y="557"/>
                </a:lnTo>
                <a:lnTo>
                  <a:pt x="410" y="557"/>
                </a:lnTo>
                <a:lnTo>
                  <a:pt x="416" y="576"/>
                </a:lnTo>
                <a:lnTo>
                  <a:pt x="421" y="591"/>
                </a:lnTo>
                <a:lnTo>
                  <a:pt x="422" y="606"/>
                </a:lnTo>
                <a:lnTo>
                  <a:pt x="422" y="606"/>
                </a:lnTo>
                <a:lnTo>
                  <a:pt x="423" y="644"/>
                </a:lnTo>
                <a:lnTo>
                  <a:pt x="422" y="671"/>
                </a:lnTo>
                <a:lnTo>
                  <a:pt x="422" y="671"/>
                </a:lnTo>
                <a:lnTo>
                  <a:pt x="424" y="679"/>
                </a:lnTo>
                <a:lnTo>
                  <a:pt x="425" y="686"/>
                </a:lnTo>
                <a:lnTo>
                  <a:pt x="425" y="696"/>
                </a:lnTo>
                <a:lnTo>
                  <a:pt x="425" y="696"/>
                </a:lnTo>
                <a:lnTo>
                  <a:pt x="425" y="716"/>
                </a:lnTo>
                <a:lnTo>
                  <a:pt x="425" y="724"/>
                </a:lnTo>
                <a:lnTo>
                  <a:pt x="425" y="724"/>
                </a:lnTo>
                <a:lnTo>
                  <a:pt x="424" y="730"/>
                </a:lnTo>
                <a:lnTo>
                  <a:pt x="424" y="735"/>
                </a:lnTo>
                <a:lnTo>
                  <a:pt x="425" y="737"/>
                </a:lnTo>
                <a:lnTo>
                  <a:pt x="425" y="737"/>
                </a:lnTo>
                <a:lnTo>
                  <a:pt x="434" y="737"/>
                </a:lnTo>
                <a:lnTo>
                  <a:pt x="441" y="737"/>
                </a:lnTo>
                <a:lnTo>
                  <a:pt x="447" y="740"/>
                </a:lnTo>
                <a:lnTo>
                  <a:pt x="447" y="740"/>
                </a:lnTo>
                <a:lnTo>
                  <a:pt x="444" y="742"/>
                </a:lnTo>
                <a:lnTo>
                  <a:pt x="440" y="747"/>
                </a:lnTo>
                <a:lnTo>
                  <a:pt x="438" y="749"/>
                </a:lnTo>
                <a:lnTo>
                  <a:pt x="436" y="753"/>
                </a:lnTo>
                <a:lnTo>
                  <a:pt x="436" y="755"/>
                </a:lnTo>
                <a:lnTo>
                  <a:pt x="437" y="759"/>
                </a:lnTo>
                <a:lnTo>
                  <a:pt x="437" y="759"/>
                </a:lnTo>
                <a:lnTo>
                  <a:pt x="441" y="760"/>
                </a:lnTo>
                <a:lnTo>
                  <a:pt x="444" y="759"/>
                </a:lnTo>
                <a:lnTo>
                  <a:pt x="448" y="756"/>
                </a:lnTo>
                <a:lnTo>
                  <a:pt x="453" y="754"/>
                </a:lnTo>
                <a:lnTo>
                  <a:pt x="461" y="747"/>
                </a:lnTo>
                <a:lnTo>
                  <a:pt x="466" y="743"/>
                </a:lnTo>
                <a:lnTo>
                  <a:pt x="466" y="743"/>
                </a:lnTo>
                <a:lnTo>
                  <a:pt x="468" y="741"/>
                </a:lnTo>
                <a:lnTo>
                  <a:pt x="471" y="736"/>
                </a:lnTo>
                <a:lnTo>
                  <a:pt x="473" y="730"/>
                </a:lnTo>
                <a:lnTo>
                  <a:pt x="476" y="728"/>
                </a:lnTo>
                <a:lnTo>
                  <a:pt x="476" y="728"/>
                </a:lnTo>
                <a:lnTo>
                  <a:pt x="483" y="722"/>
                </a:lnTo>
                <a:lnTo>
                  <a:pt x="486" y="717"/>
                </a:lnTo>
                <a:lnTo>
                  <a:pt x="487" y="714"/>
                </a:lnTo>
                <a:lnTo>
                  <a:pt x="487" y="712"/>
                </a:lnTo>
                <a:lnTo>
                  <a:pt x="487" y="712"/>
                </a:lnTo>
                <a:lnTo>
                  <a:pt x="486" y="702"/>
                </a:lnTo>
                <a:lnTo>
                  <a:pt x="483" y="689"/>
                </a:lnTo>
                <a:lnTo>
                  <a:pt x="478" y="674"/>
                </a:lnTo>
                <a:lnTo>
                  <a:pt x="487" y="665"/>
                </a:lnTo>
                <a:lnTo>
                  <a:pt x="487" y="665"/>
                </a:lnTo>
                <a:lnTo>
                  <a:pt x="479" y="609"/>
                </a:lnTo>
                <a:lnTo>
                  <a:pt x="472" y="565"/>
                </a:lnTo>
                <a:lnTo>
                  <a:pt x="466" y="531"/>
                </a:lnTo>
                <a:lnTo>
                  <a:pt x="466" y="531"/>
                </a:lnTo>
                <a:lnTo>
                  <a:pt x="464" y="518"/>
                </a:lnTo>
                <a:lnTo>
                  <a:pt x="464" y="502"/>
                </a:lnTo>
                <a:lnTo>
                  <a:pt x="462" y="466"/>
                </a:lnTo>
                <a:lnTo>
                  <a:pt x="462" y="431"/>
                </a:lnTo>
                <a:lnTo>
                  <a:pt x="461" y="418"/>
                </a:lnTo>
                <a:lnTo>
                  <a:pt x="460" y="409"/>
                </a:lnTo>
                <a:lnTo>
                  <a:pt x="460" y="409"/>
                </a:lnTo>
                <a:lnTo>
                  <a:pt x="454" y="391"/>
                </a:lnTo>
                <a:lnTo>
                  <a:pt x="448" y="363"/>
                </a:lnTo>
                <a:lnTo>
                  <a:pt x="442" y="333"/>
                </a:lnTo>
                <a:lnTo>
                  <a:pt x="441" y="321"/>
                </a:lnTo>
                <a:lnTo>
                  <a:pt x="441" y="310"/>
                </a:lnTo>
                <a:lnTo>
                  <a:pt x="441" y="310"/>
                </a:lnTo>
                <a:lnTo>
                  <a:pt x="442" y="295"/>
                </a:lnTo>
                <a:lnTo>
                  <a:pt x="442" y="280"/>
                </a:lnTo>
                <a:lnTo>
                  <a:pt x="442" y="273"/>
                </a:lnTo>
                <a:lnTo>
                  <a:pt x="441" y="266"/>
                </a:lnTo>
                <a:lnTo>
                  <a:pt x="438" y="260"/>
                </a:lnTo>
                <a:lnTo>
                  <a:pt x="435" y="254"/>
                </a:lnTo>
                <a:lnTo>
                  <a:pt x="435" y="254"/>
                </a:lnTo>
                <a:lnTo>
                  <a:pt x="430" y="249"/>
                </a:lnTo>
                <a:lnTo>
                  <a:pt x="423" y="243"/>
                </a:lnTo>
                <a:lnTo>
                  <a:pt x="407" y="232"/>
                </a:lnTo>
                <a:lnTo>
                  <a:pt x="387" y="222"/>
                </a:lnTo>
                <a:lnTo>
                  <a:pt x="367" y="211"/>
                </a:lnTo>
                <a:lnTo>
                  <a:pt x="367" y="211"/>
                </a:lnTo>
                <a:lnTo>
                  <a:pt x="313" y="183"/>
                </a:lnTo>
                <a:lnTo>
                  <a:pt x="313" y="158"/>
                </a:lnTo>
                <a:lnTo>
                  <a:pt x="313" y="158"/>
                </a:lnTo>
                <a:lnTo>
                  <a:pt x="314" y="152"/>
                </a:lnTo>
                <a:lnTo>
                  <a:pt x="315" y="148"/>
                </a:lnTo>
                <a:lnTo>
                  <a:pt x="316" y="145"/>
                </a:lnTo>
                <a:lnTo>
                  <a:pt x="328" y="139"/>
                </a:lnTo>
                <a:lnTo>
                  <a:pt x="328" y="139"/>
                </a:lnTo>
                <a:lnTo>
                  <a:pt x="330" y="143"/>
                </a:lnTo>
                <a:lnTo>
                  <a:pt x="331" y="144"/>
                </a:lnTo>
                <a:lnTo>
                  <a:pt x="336" y="143"/>
                </a:lnTo>
                <a:lnTo>
                  <a:pt x="336" y="143"/>
                </a:lnTo>
                <a:lnTo>
                  <a:pt x="337" y="139"/>
                </a:lnTo>
                <a:lnTo>
                  <a:pt x="339" y="133"/>
                </a:lnTo>
                <a:lnTo>
                  <a:pt x="339" y="118"/>
                </a:lnTo>
                <a:lnTo>
                  <a:pt x="338" y="96"/>
                </a:lnTo>
                <a:lnTo>
                  <a:pt x="338" y="96"/>
                </a:lnTo>
                <a:lnTo>
                  <a:pt x="339" y="92"/>
                </a:lnTo>
                <a:lnTo>
                  <a:pt x="342" y="67"/>
                </a:lnTo>
                <a:lnTo>
                  <a:pt x="342" y="67"/>
                </a:lnTo>
                <a:lnTo>
                  <a:pt x="342" y="49"/>
                </a:lnTo>
                <a:lnTo>
                  <a:pt x="339" y="36"/>
                </a:lnTo>
                <a:lnTo>
                  <a:pt x="336" y="26"/>
                </a:lnTo>
                <a:lnTo>
                  <a:pt x="332" y="18"/>
                </a:lnTo>
                <a:lnTo>
                  <a:pt x="332" y="18"/>
                </a:lnTo>
                <a:lnTo>
                  <a:pt x="328" y="12"/>
                </a:lnTo>
                <a:lnTo>
                  <a:pt x="326" y="10"/>
                </a:lnTo>
                <a:lnTo>
                  <a:pt x="321" y="8"/>
                </a:lnTo>
                <a:lnTo>
                  <a:pt x="313" y="5"/>
                </a:lnTo>
                <a:lnTo>
                  <a:pt x="313" y="5"/>
                </a:lnTo>
                <a:lnTo>
                  <a:pt x="303" y="4"/>
                </a:lnTo>
                <a:lnTo>
                  <a:pt x="294" y="4"/>
                </a:lnTo>
                <a:lnTo>
                  <a:pt x="285" y="5"/>
                </a:lnTo>
                <a:lnTo>
                  <a:pt x="285" y="5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9">
            <a:extLst>
              <a:ext uri="{FF2B5EF4-FFF2-40B4-BE49-F238E27FC236}">
                <a16:creationId xmlns:a16="http://schemas.microsoft.com/office/drawing/2014/main" id="{C77ABA9A-A5E9-41A2-BCFB-7B97E330097D}"/>
              </a:ext>
            </a:extLst>
          </p:cNvPr>
          <p:cNvSpPr>
            <a:spLocks/>
          </p:cNvSpPr>
          <p:nvPr/>
        </p:nvSpPr>
        <p:spPr bwMode="auto">
          <a:xfrm>
            <a:off x="1080037" y="4725824"/>
            <a:ext cx="434508" cy="1567014"/>
          </a:xfrm>
          <a:custGeom>
            <a:avLst/>
            <a:gdLst>
              <a:gd name="T0" fmla="*/ 76 w 343"/>
              <a:gd name="T1" fmla="*/ 44 h 1237"/>
              <a:gd name="T2" fmla="*/ 71 w 343"/>
              <a:gd name="T3" fmla="*/ 64 h 1237"/>
              <a:gd name="T4" fmla="*/ 71 w 343"/>
              <a:gd name="T5" fmla="*/ 99 h 1237"/>
              <a:gd name="T6" fmla="*/ 93 w 343"/>
              <a:gd name="T7" fmla="*/ 143 h 1237"/>
              <a:gd name="T8" fmla="*/ 99 w 343"/>
              <a:gd name="T9" fmla="*/ 176 h 1237"/>
              <a:gd name="T10" fmla="*/ 116 w 343"/>
              <a:gd name="T11" fmla="*/ 185 h 1237"/>
              <a:gd name="T12" fmla="*/ 161 w 343"/>
              <a:gd name="T13" fmla="*/ 207 h 1237"/>
              <a:gd name="T14" fmla="*/ 135 w 343"/>
              <a:gd name="T15" fmla="*/ 236 h 1237"/>
              <a:gd name="T16" fmla="*/ 122 w 343"/>
              <a:gd name="T17" fmla="*/ 258 h 1237"/>
              <a:gd name="T18" fmla="*/ 110 w 343"/>
              <a:gd name="T19" fmla="*/ 315 h 1237"/>
              <a:gd name="T20" fmla="*/ 111 w 343"/>
              <a:gd name="T21" fmla="*/ 373 h 1237"/>
              <a:gd name="T22" fmla="*/ 107 w 343"/>
              <a:gd name="T23" fmla="*/ 442 h 1237"/>
              <a:gd name="T24" fmla="*/ 109 w 343"/>
              <a:gd name="T25" fmla="*/ 508 h 1237"/>
              <a:gd name="T26" fmla="*/ 105 w 343"/>
              <a:gd name="T27" fmla="*/ 565 h 1237"/>
              <a:gd name="T28" fmla="*/ 87 w 343"/>
              <a:gd name="T29" fmla="*/ 639 h 1237"/>
              <a:gd name="T30" fmla="*/ 93 w 343"/>
              <a:gd name="T31" fmla="*/ 668 h 1237"/>
              <a:gd name="T32" fmla="*/ 98 w 343"/>
              <a:gd name="T33" fmla="*/ 704 h 1237"/>
              <a:gd name="T34" fmla="*/ 15 w 343"/>
              <a:gd name="T35" fmla="*/ 747 h 1237"/>
              <a:gd name="T36" fmla="*/ 3 w 343"/>
              <a:gd name="T37" fmla="*/ 892 h 1237"/>
              <a:gd name="T38" fmla="*/ 3 w 343"/>
              <a:gd name="T39" fmla="*/ 964 h 1237"/>
              <a:gd name="T40" fmla="*/ 28 w 343"/>
              <a:gd name="T41" fmla="*/ 968 h 1237"/>
              <a:gd name="T42" fmla="*/ 138 w 343"/>
              <a:gd name="T43" fmla="*/ 1123 h 1237"/>
              <a:gd name="T44" fmla="*/ 105 w 343"/>
              <a:gd name="T45" fmla="*/ 1168 h 1237"/>
              <a:gd name="T46" fmla="*/ 82 w 343"/>
              <a:gd name="T47" fmla="*/ 1175 h 1237"/>
              <a:gd name="T48" fmla="*/ 72 w 343"/>
              <a:gd name="T49" fmla="*/ 1187 h 1237"/>
              <a:gd name="T50" fmla="*/ 74 w 343"/>
              <a:gd name="T51" fmla="*/ 1202 h 1237"/>
              <a:gd name="T52" fmla="*/ 87 w 343"/>
              <a:gd name="T53" fmla="*/ 1205 h 1237"/>
              <a:gd name="T54" fmla="*/ 130 w 343"/>
              <a:gd name="T55" fmla="*/ 1216 h 1237"/>
              <a:gd name="T56" fmla="*/ 138 w 343"/>
              <a:gd name="T57" fmla="*/ 1225 h 1237"/>
              <a:gd name="T58" fmla="*/ 206 w 343"/>
              <a:gd name="T59" fmla="*/ 1237 h 1237"/>
              <a:gd name="T60" fmla="*/ 299 w 343"/>
              <a:gd name="T61" fmla="*/ 1234 h 1237"/>
              <a:gd name="T62" fmla="*/ 305 w 343"/>
              <a:gd name="T63" fmla="*/ 1206 h 1237"/>
              <a:gd name="T64" fmla="*/ 302 w 343"/>
              <a:gd name="T65" fmla="*/ 1180 h 1237"/>
              <a:gd name="T66" fmla="*/ 292 w 343"/>
              <a:gd name="T67" fmla="*/ 1158 h 1237"/>
              <a:gd name="T68" fmla="*/ 274 w 343"/>
              <a:gd name="T69" fmla="*/ 982 h 1237"/>
              <a:gd name="T70" fmla="*/ 274 w 343"/>
              <a:gd name="T71" fmla="*/ 765 h 1237"/>
              <a:gd name="T72" fmla="*/ 308 w 343"/>
              <a:gd name="T73" fmla="*/ 696 h 1237"/>
              <a:gd name="T74" fmla="*/ 331 w 343"/>
              <a:gd name="T75" fmla="*/ 639 h 1237"/>
              <a:gd name="T76" fmla="*/ 331 w 343"/>
              <a:gd name="T77" fmla="*/ 497 h 1237"/>
              <a:gd name="T78" fmla="*/ 342 w 343"/>
              <a:gd name="T79" fmla="*/ 283 h 1237"/>
              <a:gd name="T80" fmla="*/ 331 w 343"/>
              <a:gd name="T81" fmla="*/ 236 h 1237"/>
              <a:gd name="T82" fmla="*/ 308 w 343"/>
              <a:gd name="T83" fmla="*/ 202 h 1237"/>
              <a:gd name="T84" fmla="*/ 276 w 343"/>
              <a:gd name="T85" fmla="*/ 179 h 1237"/>
              <a:gd name="T86" fmla="*/ 235 w 343"/>
              <a:gd name="T87" fmla="*/ 144 h 1237"/>
              <a:gd name="T88" fmla="*/ 239 w 343"/>
              <a:gd name="T89" fmla="*/ 99 h 1237"/>
              <a:gd name="T90" fmla="*/ 235 w 343"/>
              <a:gd name="T91" fmla="*/ 64 h 1237"/>
              <a:gd name="T92" fmla="*/ 207 w 343"/>
              <a:gd name="T93" fmla="*/ 23 h 1237"/>
              <a:gd name="T94" fmla="*/ 188 w 343"/>
              <a:gd name="T95" fmla="*/ 10 h 1237"/>
              <a:gd name="T96" fmla="*/ 150 w 343"/>
              <a:gd name="T97" fmla="*/ 3 h 1237"/>
              <a:gd name="T98" fmla="*/ 122 w 343"/>
              <a:gd name="T99" fmla="*/ 3 h 1237"/>
              <a:gd name="T100" fmla="*/ 93 w 343"/>
              <a:gd name="T101" fmla="*/ 24 h 1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43" h="1237">
                <a:moveTo>
                  <a:pt x="76" y="42"/>
                </a:moveTo>
                <a:lnTo>
                  <a:pt x="76" y="42"/>
                </a:lnTo>
                <a:lnTo>
                  <a:pt x="76" y="42"/>
                </a:lnTo>
                <a:lnTo>
                  <a:pt x="76" y="44"/>
                </a:lnTo>
                <a:lnTo>
                  <a:pt x="75" y="50"/>
                </a:lnTo>
                <a:lnTo>
                  <a:pt x="74" y="59"/>
                </a:lnTo>
                <a:lnTo>
                  <a:pt x="71" y="64"/>
                </a:lnTo>
                <a:lnTo>
                  <a:pt x="71" y="64"/>
                </a:lnTo>
                <a:lnTo>
                  <a:pt x="63" y="79"/>
                </a:lnTo>
                <a:lnTo>
                  <a:pt x="60" y="87"/>
                </a:lnTo>
                <a:lnTo>
                  <a:pt x="76" y="87"/>
                </a:lnTo>
                <a:lnTo>
                  <a:pt x="71" y="99"/>
                </a:lnTo>
                <a:lnTo>
                  <a:pt x="87" y="99"/>
                </a:lnTo>
                <a:lnTo>
                  <a:pt x="87" y="116"/>
                </a:lnTo>
                <a:lnTo>
                  <a:pt x="87" y="116"/>
                </a:lnTo>
                <a:lnTo>
                  <a:pt x="93" y="143"/>
                </a:lnTo>
                <a:lnTo>
                  <a:pt x="98" y="162"/>
                </a:lnTo>
                <a:lnTo>
                  <a:pt x="99" y="173"/>
                </a:lnTo>
                <a:lnTo>
                  <a:pt x="99" y="173"/>
                </a:lnTo>
                <a:lnTo>
                  <a:pt x="99" y="176"/>
                </a:lnTo>
                <a:lnTo>
                  <a:pt x="103" y="180"/>
                </a:lnTo>
                <a:lnTo>
                  <a:pt x="109" y="183"/>
                </a:lnTo>
                <a:lnTo>
                  <a:pt x="112" y="185"/>
                </a:lnTo>
                <a:lnTo>
                  <a:pt x="116" y="185"/>
                </a:lnTo>
                <a:lnTo>
                  <a:pt x="116" y="185"/>
                </a:lnTo>
                <a:lnTo>
                  <a:pt x="135" y="183"/>
                </a:lnTo>
                <a:lnTo>
                  <a:pt x="144" y="185"/>
                </a:lnTo>
                <a:lnTo>
                  <a:pt x="161" y="207"/>
                </a:lnTo>
                <a:lnTo>
                  <a:pt x="161" y="207"/>
                </a:lnTo>
                <a:lnTo>
                  <a:pt x="155" y="213"/>
                </a:lnTo>
                <a:lnTo>
                  <a:pt x="142" y="226"/>
                </a:lnTo>
                <a:lnTo>
                  <a:pt x="135" y="236"/>
                </a:lnTo>
                <a:lnTo>
                  <a:pt x="129" y="244"/>
                </a:lnTo>
                <a:lnTo>
                  <a:pt x="124" y="251"/>
                </a:lnTo>
                <a:lnTo>
                  <a:pt x="122" y="258"/>
                </a:lnTo>
                <a:lnTo>
                  <a:pt x="122" y="258"/>
                </a:lnTo>
                <a:lnTo>
                  <a:pt x="118" y="273"/>
                </a:lnTo>
                <a:lnTo>
                  <a:pt x="115" y="292"/>
                </a:lnTo>
                <a:lnTo>
                  <a:pt x="111" y="308"/>
                </a:lnTo>
                <a:lnTo>
                  <a:pt x="110" y="315"/>
                </a:lnTo>
                <a:lnTo>
                  <a:pt x="110" y="321"/>
                </a:lnTo>
                <a:lnTo>
                  <a:pt x="110" y="321"/>
                </a:lnTo>
                <a:lnTo>
                  <a:pt x="111" y="340"/>
                </a:lnTo>
                <a:lnTo>
                  <a:pt x="111" y="373"/>
                </a:lnTo>
                <a:lnTo>
                  <a:pt x="110" y="424"/>
                </a:lnTo>
                <a:lnTo>
                  <a:pt x="110" y="424"/>
                </a:lnTo>
                <a:lnTo>
                  <a:pt x="110" y="432"/>
                </a:lnTo>
                <a:lnTo>
                  <a:pt x="107" y="442"/>
                </a:lnTo>
                <a:lnTo>
                  <a:pt x="105" y="452"/>
                </a:lnTo>
                <a:lnTo>
                  <a:pt x="110" y="457"/>
                </a:lnTo>
                <a:lnTo>
                  <a:pt x="110" y="457"/>
                </a:lnTo>
                <a:lnTo>
                  <a:pt x="109" y="508"/>
                </a:lnTo>
                <a:lnTo>
                  <a:pt x="107" y="545"/>
                </a:lnTo>
                <a:lnTo>
                  <a:pt x="106" y="558"/>
                </a:lnTo>
                <a:lnTo>
                  <a:pt x="105" y="565"/>
                </a:lnTo>
                <a:lnTo>
                  <a:pt x="105" y="565"/>
                </a:lnTo>
                <a:lnTo>
                  <a:pt x="100" y="581"/>
                </a:lnTo>
                <a:lnTo>
                  <a:pt x="94" y="603"/>
                </a:lnTo>
                <a:lnTo>
                  <a:pt x="87" y="634"/>
                </a:lnTo>
                <a:lnTo>
                  <a:pt x="87" y="639"/>
                </a:lnTo>
                <a:lnTo>
                  <a:pt x="87" y="639"/>
                </a:lnTo>
                <a:lnTo>
                  <a:pt x="91" y="651"/>
                </a:lnTo>
                <a:lnTo>
                  <a:pt x="93" y="660"/>
                </a:lnTo>
                <a:lnTo>
                  <a:pt x="93" y="668"/>
                </a:lnTo>
                <a:lnTo>
                  <a:pt x="93" y="668"/>
                </a:lnTo>
                <a:lnTo>
                  <a:pt x="93" y="677"/>
                </a:lnTo>
                <a:lnTo>
                  <a:pt x="96" y="691"/>
                </a:lnTo>
                <a:lnTo>
                  <a:pt x="98" y="704"/>
                </a:lnTo>
                <a:lnTo>
                  <a:pt x="99" y="714"/>
                </a:lnTo>
                <a:lnTo>
                  <a:pt x="99" y="714"/>
                </a:lnTo>
                <a:lnTo>
                  <a:pt x="87" y="753"/>
                </a:lnTo>
                <a:lnTo>
                  <a:pt x="15" y="747"/>
                </a:lnTo>
                <a:lnTo>
                  <a:pt x="15" y="747"/>
                </a:lnTo>
                <a:lnTo>
                  <a:pt x="11" y="781"/>
                </a:lnTo>
                <a:lnTo>
                  <a:pt x="5" y="853"/>
                </a:lnTo>
                <a:lnTo>
                  <a:pt x="3" y="892"/>
                </a:lnTo>
                <a:lnTo>
                  <a:pt x="0" y="927"/>
                </a:lnTo>
                <a:lnTo>
                  <a:pt x="0" y="952"/>
                </a:lnTo>
                <a:lnTo>
                  <a:pt x="2" y="960"/>
                </a:lnTo>
                <a:lnTo>
                  <a:pt x="3" y="964"/>
                </a:lnTo>
                <a:lnTo>
                  <a:pt x="3" y="964"/>
                </a:lnTo>
                <a:lnTo>
                  <a:pt x="6" y="965"/>
                </a:lnTo>
                <a:lnTo>
                  <a:pt x="11" y="966"/>
                </a:lnTo>
                <a:lnTo>
                  <a:pt x="28" y="968"/>
                </a:lnTo>
                <a:lnTo>
                  <a:pt x="74" y="972"/>
                </a:lnTo>
                <a:lnTo>
                  <a:pt x="138" y="976"/>
                </a:lnTo>
                <a:lnTo>
                  <a:pt x="138" y="1123"/>
                </a:lnTo>
                <a:lnTo>
                  <a:pt x="138" y="1123"/>
                </a:lnTo>
                <a:lnTo>
                  <a:pt x="125" y="1144"/>
                </a:lnTo>
                <a:lnTo>
                  <a:pt x="113" y="1160"/>
                </a:lnTo>
                <a:lnTo>
                  <a:pt x="109" y="1166"/>
                </a:lnTo>
                <a:lnTo>
                  <a:pt x="105" y="1168"/>
                </a:lnTo>
                <a:lnTo>
                  <a:pt x="105" y="1168"/>
                </a:lnTo>
                <a:lnTo>
                  <a:pt x="98" y="1172"/>
                </a:lnTo>
                <a:lnTo>
                  <a:pt x="90" y="1173"/>
                </a:lnTo>
                <a:lnTo>
                  <a:pt x="82" y="1175"/>
                </a:lnTo>
                <a:lnTo>
                  <a:pt x="79" y="1178"/>
                </a:lnTo>
                <a:lnTo>
                  <a:pt x="76" y="1180"/>
                </a:lnTo>
                <a:lnTo>
                  <a:pt x="76" y="1180"/>
                </a:lnTo>
                <a:lnTo>
                  <a:pt x="72" y="1187"/>
                </a:lnTo>
                <a:lnTo>
                  <a:pt x="71" y="1193"/>
                </a:lnTo>
                <a:lnTo>
                  <a:pt x="71" y="1196"/>
                </a:lnTo>
                <a:lnTo>
                  <a:pt x="72" y="1199"/>
                </a:lnTo>
                <a:lnTo>
                  <a:pt x="74" y="1202"/>
                </a:lnTo>
                <a:lnTo>
                  <a:pt x="76" y="1203"/>
                </a:lnTo>
                <a:lnTo>
                  <a:pt x="76" y="1203"/>
                </a:lnTo>
                <a:lnTo>
                  <a:pt x="81" y="1204"/>
                </a:lnTo>
                <a:lnTo>
                  <a:pt x="87" y="1205"/>
                </a:lnTo>
                <a:lnTo>
                  <a:pt x="105" y="1208"/>
                </a:lnTo>
                <a:lnTo>
                  <a:pt x="128" y="1209"/>
                </a:lnTo>
                <a:lnTo>
                  <a:pt x="128" y="1209"/>
                </a:lnTo>
                <a:lnTo>
                  <a:pt x="130" y="1216"/>
                </a:lnTo>
                <a:lnTo>
                  <a:pt x="134" y="1222"/>
                </a:lnTo>
                <a:lnTo>
                  <a:pt x="136" y="1224"/>
                </a:lnTo>
                <a:lnTo>
                  <a:pt x="138" y="1225"/>
                </a:lnTo>
                <a:lnTo>
                  <a:pt x="138" y="1225"/>
                </a:lnTo>
                <a:lnTo>
                  <a:pt x="167" y="1233"/>
                </a:lnTo>
                <a:lnTo>
                  <a:pt x="188" y="1235"/>
                </a:lnTo>
                <a:lnTo>
                  <a:pt x="206" y="1237"/>
                </a:lnTo>
                <a:lnTo>
                  <a:pt x="206" y="1237"/>
                </a:lnTo>
                <a:lnTo>
                  <a:pt x="230" y="1237"/>
                </a:lnTo>
                <a:lnTo>
                  <a:pt x="261" y="1236"/>
                </a:lnTo>
                <a:lnTo>
                  <a:pt x="289" y="1235"/>
                </a:lnTo>
                <a:lnTo>
                  <a:pt x="299" y="1234"/>
                </a:lnTo>
                <a:lnTo>
                  <a:pt x="302" y="1231"/>
                </a:lnTo>
                <a:lnTo>
                  <a:pt x="302" y="1231"/>
                </a:lnTo>
                <a:lnTo>
                  <a:pt x="305" y="1222"/>
                </a:lnTo>
                <a:lnTo>
                  <a:pt x="305" y="1206"/>
                </a:lnTo>
                <a:lnTo>
                  <a:pt x="305" y="1190"/>
                </a:lnTo>
                <a:lnTo>
                  <a:pt x="304" y="1184"/>
                </a:lnTo>
                <a:lnTo>
                  <a:pt x="302" y="1180"/>
                </a:lnTo>
                <a:lnTo>
                  <a:pt x="302" y="1180"/>
                </a:lnTo>
                <a:lnTo>
                  <a:pt x="295" y="1171"/>
                </a:lnTo>
                <a:lnTo>
                  <a:pt x="292" y="1165"/>
                </a:lnTo>
                <a:lnTo>
                  <a:pt x="292" y="1161"/>
                </a:lnTo>
                <a:lnTo>
                  <a:pt x="292" y="1158"/>
                </a:lnTo>
                <a:lnTo>
                  <a:pt x="292" y="1158"/>
                </a:lnTo>
                <a:lnTo>
                  <a:pt x="289" y="1125"/>
                </a:lnTo>
                <a:lnTo>
                  <a:pt x="283" y="1065"/>
                </a:lnTo>
                <a:lnTo>
                  <a:pt x="274" y="982"/>
                </a:lnTo>
                <a:lnTo>
                  <a:pt x="297" y="982"/>
                </a:lnTo>
                <a:lnTo>
                  <a:pt x="297" y="765"/>
                </a:lnTo>
                <a:lnTo>
                  <a:pt x="274" y="765"/>
                </a:lnTo>
                <a:lnTo>
                  <a:pt x="274" y="765"/>
                </a:lnTo>
                <a:lnTo>
                  <a:pt x="289" y="739"/>
                </a:lnTo>
                <a:lnTo>
                  <a:pt x="301" y="716"/>
                </a:lnTo>
                <a:lnTo>
                  <a:pt x="306" y="706"/>
                </a:lnTo>
                <a:lnTo>
                  <a:pt x="308" y="696"/>
                </a:lnTo>
                <a:lnTo>
                  <a:pt x="308" y="696"/>
                </a:lnTo>
                <a:lnTo>
                  <a:pt x="316" y="663"/>
                </a:lnTo>
                <a:lnTo>
                  <a:pt x="319" y="645"/>
                </a:lnTo>
                <a:lnTo>
                  <a:pt x="331" y="639"/>
                </a:lnTo>
                <a:lnTo>
                  <a:pt x="331" y="639"/>
                </a:lnTo>
                <a:lnTo>
                  <a:pt x="331" y="572"/>
                </a:lnTo>
                <a:lnTo>
                  <a:pt x="331" y="497"/>
                </a:lnTo>
                <a:lnTo>
                  <a:pt x="331" y="497"/>
                </a:lnTo>
                <a:lnTo>
                  <a:pt x="342" y="338"/>
                </a:lnTo>
                <a:lnTo>
                  <a:pt x="342" y="338"/>
                </a:lnTo>
                <a:lnTo>
                  <a:pt x="343" y="311"/>
                </a:lnTo>
                <a:lnTo>
                  <a:pt x="342" y="283"/>
                </a:lnTo>
                <a:lnTo>
                  <a:pt x="341" y="270"/>
                </a:lnTo>
                <a:lnTo>
                  <a:pt x="338" y="257"/>
                </a:lnTo>
                <a:lnTo>
                  <a:pt x="335" y="245"/>
                </a:lnTo>
                <a:lnTo>
                  <a:pt x="331" y="236"/>
                </a:lnTo>
                <a:lnTo>
                  <a:pt x="331" y="236"/>
                </a:lnTo>
                <a:lnTo>
                  <a:pt x="323" y="220"/>
                </a:lnTo>
                <a:lnTo>
                  <a:pt x="316" y="210"/>
                </a:lnTo>
                <a:lnTo>
                  <a:pt x="308" y="202"/>
                </a:lnTo>
                <a:lnTo>
                  <a:pt x="302" y="195"/>
                </a:lnTo>
                <a:lnTo>
                  <a:pt x="302" y="195"/>
                </a:lnTo>
                <a:lnTo>
                  <a:pt x="292" y="188"/>
                </a:lnTo>
                <a:lnTo>
                  <a:pt x="276" y="179"/>
                </a:lnTo>
                <a:lnTo>
                  <a:pt x="257" y="167"/>
                </a:lnTo>
                <a:lnTo>
                  <a:pt x="257" y="162"/>
                </a:lnTo>
                <a:lnTo>
                  <a:pt x="245" y="144"/>
                </a:lnTo>
                <a:lnTo>
                  <a:pt x="235" y="144"/>
                </a:lnTo>
                <a:lnTo>
                  <a:pt x="235" y="144"/>
                </a:lnTo>
                <a:lnTo>
                  <a:pt x="236" y="135"/>
                </a:lnTo>
                <a:lnTo>
                  <a:pt x="239" y="112"/>
                </a:lnTo>
                <a:lnTo>
                  <a:pt x="239" y="99"/>
                </a:lnTo>
                <a:lnTo>
                  <a:pt x="239" y="86"/>
                </a:lnTo>
                <a:lnTo>
                  <a:pt x="238" y="74"/>
                </a:lnTo>
                <a:lnTo>
                  <a:pt x="237" y="69"/>
                </a:lnTo>
                <a:lnTo>
                  <a:pt x="235" y="64"/>
                </a:lnTo>
                <a:lnTo>
                  <a:pt x="235" y="64"/>
                </a:lnTo>
                <a:lnTo>
                  <a:pt x="226" y="49"/>
                </a:lnTo>
                <a:lnTo>
                  <a:pt x="217" y="35"/>
                </a:lnTo>
                <a:lnTo>
                  <a:pt x="207" y="23"/>
                </a:lnTo>
                <a:lnTo>
                  <a:pt x="201" y="18"/>
                </a:lnTo>
                <a:lnTo>
                  <a:pt x="195" y="13"/>
                </a:lnTo>
                <a:lnTo>
                  <a:pt x="195" y="13"/>
                </a:lnTo>
                <a:lnTo>
                  <a:pt x="188" y="10"/>
                </a:lnTo>
                <a:lnTo>
                  <a:pt x="180" y="7"/>
                </a:lnTo>
                <a:lnTo>
                  <a:pt x="166" y="4"/>
                </a:lnTo>
                <a:lnTo>
                  <a:pt x="154" y="3"/>
                </a:lnTo>
                <a:lnTo>
                  <a:pt x="150" y="3"/>
                </a:lnTo>
                <a:lnTo>
                  <a:pt x="150" y="3"/>
                </a:lnTo>
                <a:lnTo>
                  <a:pt x="141" y="0"/>
                </a:lnTo>
                <a:lnTo>
                  <a:pt x="131" y="0"/>
                </a:lnTo>
                <a:lnTo>
                  <a:pt x="122" y="3"/>
                </a:lnTo>
                <a:lnTo>
                  <a:pt x="122" y="3"/>
                </a:lnTo>
                <a:lnTo>
                  <a:pt x="116" y="5"/>
                </a:lnTo>
                <a:lnTo>
                  <a:pt x="109" y="11"/>
                </a:lnTo>
                <a:lnTo>
                  <a:pt x="93" y="24"/>
                </a:lnTo>
                <a:lnTo>
                  <a:pt x="80" y="37"/>
                </a:lnTo>
                <a:lnTo>
                  <a:pt x="76" y="42"/>
                </a:lnTo>
                <a:lnTo>
                  <a:pt x="76" y="4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5">
            <a:extLst>
              <a:ext uri="{FF2B5EF4-FFF2-40B4-BE49-F238E27FC236}">
                <a16:creationId xmlns:a16="http://schemas.microsoft.com/office/drawing/2014/main" id="{F7C0FA47-5731-4B4C-B326-B6E532684964}"/>
              </a:ext>
            </a:extLst>
          </p:cNvPr>
          <p:cNvSpPr>
            <a:spLocks/>
          </p:cNvSpPr>
          <p:nvPr/>
        </p:nvSpPr>
        <p:spPr bwMode="auto">
          <a:xfrm>
            <a:off x="2973179" y="4703433"/>
            <a:ext cx="405391" cy="1684022"/>
          </a:xfrm>
          <a:custGeom>
            <a:avLst/>
            <a:gdLst>
              <a:gd name="T0" fmla="*/ 61 w 344"/>
              <a:gd name="T1" fmla="*/ 137 h 1429"/>
              <a:gd name="T2" fmla="*/ 55 w 344"/>
              <a:gd name="T3" fmla="*/ 166 h 1429"/>
              <a:gd name="T4" fmla="*/ 69 w 344"/>
              <a:gd name="T5" fmla="*/ 185 h 1429"/>
              <a:gd name="T6" fmla="*/ 66 w 344"/>
              <a:gd name="T7" fmla="*/ 201 h 1429"/>
              <a:gd name="T8" fmla="*/ 81 w 344"/>
              <a:gd name="T9" fmla="*/ 204 h 1429"/>
              <a:gd name="T10" fmla="*/ 72 w 344"/>
              <a:gd name="T11" fmla="*/ 211 h 1429"/>
              <a:gd name="T12" fmla="*/ 78 w 344"/>
              <a:gd name="T13" fmla="*/ 220 h 1429"/>
              <a:gd name="T14" fmla="*/ 85 w 344"/>
              <a:gd name="T15" fmla="*/ 234 h 1429"/>
              <a:gd name="T16" fmla="*/ 123 w 344"/>
              <a:gd name="T17" fmla="*/ 233 h 1429"/>
              <a:gd name="T18" fmla="*/ 119 w 344"/>
              <a:gd name="T19" fmla="*/ 246 h 1429"/>
              <a:gd name="T20" fmla="*/ 88 w 344"/>
              <a:gd name="T21" fmla="*/ 305 h 1429"/>
              <a:gd name="T22" fmla="*/ 69 w 344"/>
              <a:gd name="T23" fmla="*/ 401 h 1429"/>
              <a:gd name="T24" fmla="*/ 39 w 344"/>
              <a:gd name="T25" fmla="*/ 525 h 1429"/>
              <a:gd name="T26" fmla="*/ 10 w 344"/>
              <a:gd name="T27" fmla="*/ 703 h 1429"/>
              <a:gd name="T28" fmla="*/ 11 w 344"/>
              <a:gd name="T29" fmla="*/ 745 h 1429"/>
              <a:gd name="T30" fmla="*/ 27 w 344"/>
              <a:gd name="T31" fmla="*/ 796 h 1429"/>
              <a:gd name="T32" fmla="*/ 27 w 344"/>
              <a:gd name="T33" fmla="*/ 829 h 1429"/>
              <a:gd name="T34" fmla="*/ 55 w 344"/>
              <a:gd name="T35" fmla="*/ 901 h 1429"/>
              <a:gd name="T36" fmla="*/ 59 w 344"/>
              <a:gd name="T37" fmla="*/ 1036 h 1429"/>
              <a:gd name="T38" fmla="*/ 74 w 344"/>
              <a:gd name="T39" fmla="*/ 1192 h 1429"/>
              <a:gd name="T40" fmla="*/ 85 w 344"/>
              <a:gd name="T41" fmla="*/ 1261 h 1429"/>
              <a:gd name="T42" fmla="*/ 90 w 344"/>
              <a:gd name="T43" fmla="*/ 1314 h 1429"/>
              <a:gd name="T44" fmla="*/ 71 w 344"/>
              <a:gd name="T45" fmla="*/ 1341 h 1429"/>
              <a:gd name="T46" fmla="*/ 4 w 344"/>
              <a:gd name="T47" fmla="*/ 1364 h 1429"/>
              <a:gd name="T48" fmla="*/ 3 w 344"/>
              <a:gd name="T49" fmla="*/ 1379 h 1429"/>
              <a:gd name="T50" fmla="*/ 38 w 344"/>
              <a:gd name="T51" fmla="*/ 1386 h 1429"/>
              <a:gd name="T52" fmla="*/ 107 w 344"/>
              <a:gd name="T53" fmla="*/ 1384 h 1429"/>
              <a:gd name="T54" fmla="*/ 208 w 344"/>
              <a:gd name="T55" fmla="*/ 1314 h 1429"/>
              <a:gd name="T56" fmla="*/ 230 w 344"/>
              <a:gd name="T57" fmla="*/ 1341 h 1429"/>
              <a:gd name="T58" fmla="*/ 208 w 344"/>
              <a:gd name="T59" fmla="*/ 1374 h 1429"/>
              <a:gd name="T60" fmla="*/ 168 w 344"/>
              <a:gd name="T61" fmla="*/ 1399 h 1429"/>
              <a:gd name="T62" fmla="*/ 149 w 344"/>
              <a:gd name="T63" fmla="*/ 1415 h 1429"/>
              <a:gd name="T64" fmla="*/ 200 w 344"/>
              <a:gd name="T65" fmla="*/ 1428 h 1429"/>
              <a:gd name="T66" fmla="*/ 273 w 344"/>
              <a:gd name="T67" fmla="*/ 1416 h 1429"/>
              <a:gd name="T68" fmla="*/ 312 w 344"/>
              <a:gd name="T69" fmla="*/ 1405 h 1429"/>
              <a:gd name="T70" fmla="*/ 334 w 344"/>
              <a:gd name="T71" fmla="*/ 1308 h 1429"/>
              <a:gd name="T72" fmla="*/ 336 w 344"/>
              <a:gd name="T73" fmla="*/ 1295 h 1429"/>
              <a:gd name="T74" fmla="*/ 324 w 344"/>
              <a:gd name="T75" fmla="*/ 1120 h 1429"/>
              <a:gd name="T76" fmla="*/ 310 w 344"/>
              <a:gd name="T77" fmla="*/ 1036 h 1429"/>
              <a:gd name="T78" fmla="*/ 288 w 344"/>
              <a:gd name="T79" fmla="*/ 940 h 1429"/>
              <a:gd name="T80" fmla="*/ 291 w 344"/>
              <a:gd name="T81" fmla="*/ 856 h 1429"/>
              <a:gd name="T82" fmla="*/ 337 w 344"/>
              <a:gd name="T83" fmla="*/ 817 h 1429"/>
              <a:gd name="T84" fmla="*/ 340 w 344"/>
              <a:gd name="T85" fmla="*/ 610 h 1429"/>
              <a:gd name="T86" fmla="*/ 343 w 344"/>
              <a:gd name="T87" fmla="*/ 337 h 1429"/>
              <a:gd name="T88" fmla="*/ 328 w 344"/>
              <a:gd name="T89" fmla="*/ 295 h 1429"/>
              <a:gd name="T90" fmla="*/ 268 w 344"/>
              <a:gd name="T91" fmla="*/ 233 h 1429"/>
              <a:gd name="T92" fmla="*/ 242 w 344"/>
              <a:gd name="T93" fmla="*/ 196 h 1429"/>
              <a:gd name="T94" fmla="*/ 220 w 344"/>
              <a:gd name="T95" fmla="*/ 178 h 1429"/>
              <a:gd name="T96" fmla="*/ 218 w 344"/>
              <a:gd name="T97" fmla="*/ 152 h 1429"/>
              <a:gd name="T98" fmla="*/ 229 w 344"/>
              <a:gd name="T99" fmla="*/ 110 h 1429"/>
              <a:gd name="T100" fmla="*/ 214 w 344"/>
              <a:gd name="T101" fmla="*/ 36 h 1429"/>
              <a:gd name="T102" fmla="*/ 194 w 344"/>
              <a:gd name="T103" fmla="*/ 17 h 1429"/>
              <a:gd name="T104" fmla="*/ 150 w 344"/>
              <a:gd name="T105" fmla="*/ 0 h 1429"/>
              <a:gd name="T106" fmla="*/ 95 w 344"/>
              <a:gd name="T107" fmla="*/ 13 h 1429"/>
              <a:gd name="T108" fmla="*/ 72 w 344"/>
              <a:gd name="T109" fmla="*/ 21 h 1429"/>
              <a:gd name="T110" fmla="*/ 56 w 344"/>
              <a:gd name="T111" fmla="*/ 39 h 1429"/>
              <a:gd name="T112" fmla="*/ 45 w 344"/>
              <a:gd name="T113" fmla="*/ 50 h 1429"/>
              <a:gd name="T114" fmla="*/ 49 w 344"/>
              <a:gd name="T115" fmla="*/ 71 h 1429"/>
              <a:gd name="T116" fmla="*/ 49 w 344"/>
              <a:gd name="T117" fmla="*/ 81 h 14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44" h="1429">
                <a:moveTo>
                  <a:pt x="56" y="91"/>
                </a:moveTo>
                <a:lnTo>
                  <a:pt x="56" y="91"/>
                </a:lnTo>
                <a:lnTo>
                  <a:pt x="59" y="128"/>
                </a:lnTo>
                <a:lnTo>
                  <a:pt x="59" y="128"/>
                </a:lnTo>
                <a:lnTo>
                  <a:pt x="61" y="137"/>
                </a:lnTo>
                <a:lnTo>
                  <a:pt x="61" y="142"/>
                </a:lnTo>
                <a:lnTo>
                  <a:pt x="59" y="147"/>
                </a:lnTo>
                <a:lnTo>
                  <a:pt x="59" y="147"/>
                </a:lnTo>
                <a:lnTo>
                  <a:pt x="56" y="156"/>
                </a:lnTo>
                <a:lnTo>
                  <a:pt x="55" y="166"/>
                </a:lnTo>
                <a:lnTo>
                  <a:pt x="52" y="178"/>
                </a:lnTo>
                <a:lnTo>
                  <a:pt x="52" y="178"/>
                </a:lnTo>
                <a:lnTo>
                  <a:pt x="55" y="179"/>
                </a:lnTo>
                <a:lnTo>
                  <a:pt x="59" y="182"/>
                </a:lnTo>
                <a:lnTo>
                  <a:pt x="69" y="185"/>
                </a:lnTo>
                <a:lnTo>
                  <a:pt x="69" y="185"/>
                </a:lnTo>
                <a:lnTo>
                  <a:pt x="65" y="192"/>
                </a:lnTo>
                <a:lnTo>
                  <a:pt x="64" y="198"/>
                </a:lnTo>
                <a:lnTo>
                  <a:pt x="65" y="199"/>
                </a:lnTo>
                <a:lnTo>
                  <a:pt x="66" y="201"/>
                </a:lnTo>
                <a:lnTo>
                  <a:pt x="66" y="201"/>
                </a:lnTo>
                <a:lnTo>
                  <a:pt x="71" y="202"/>
                </a:lnTo>
                <a:lnTo>
                  <a:pt x="75" y="202"/>
                </a:lnTo>
                <a:lnTo>
                  <a:pt x="79" y="204"/>
                </a:lnTo>
                <a:lnTo>
                  <a:pt x="81" y="204"/>
                </a:lnTo>
                <a:lnTo>
                  <a:pt x="81" y="204"/>
                </a:lnTo>
                <a:lnTo>
                  <a:pt x="79" y="205"/>
                </a:lnTo>
                <a:lnTo>
                  <a:pt x="75" y="207"/>
                </a:lnTo>
                <a:lnTo>
                  <a:pt x="72" y="210"/>
                </a:lnTo>
                <a:lnTo>
                  <a:pt x="72" y="211"/>
                </a:lnTo>
                <a:lnTo>
                  <a:pt x="74" y="214"/>
                </a:lnTo>
                <a:lnTo>
                  <a:pt x="74" y="214"/>
                </a:lnTo>
                <a:lnTo>
                  <a:pt x="78" y="218"/>
                </a:lnTo>
                <a:lnTo>
                  <a:pt x="78" y="218"/>
                </a:lnTo>
                <a:lnTo>
                  <a:pt x="78" y="220"/>
                </a:lnTo>
                <a:lnTo>
                  <a:pt x="78" y="225"/>
                </a:lnTo>
                <a:lnTo>
                  <a:pt x="79" y="230"/>
                </a:lnTo>
                <a:lnTo>
                  <a:pt x="82" y="233"/>
                </a:lnTo>
                <a:lnTo>
                  <a:pt x="85" y="234"/>
                </a:lnTo>
                <a:lnTo>
                  <a:pt x="85" y="234"/>
                </a:lnTo>
                <a:lnTo>
                  <a:pt x="90" y="236"/>
                </a:lnTo>
                <a:lnTo>
                  <a:pt x="95" y="236"/>
                </a:lnTo>
                <a:lnTo>
                  <a:pt x="108" y="234"/>
                </a:lnTo>
                <a:lnTo>
                  <a:pt x="119" y="233"/>
                </a:lnTo>
                <a:lnTo>
                  <a:pt x="123" y="233"/>
                </a:lnTo>
                <a:lnTo>
                  <a:pt x="123" y="233"/>
                </a:lnTo>
                <a:lnTo>
                  <a:pt x="127" y="236"/>
                </a:lnTo>
                <a:lnTo>
                  <a:pt x="130" y="237"/>
                </a:lnTo>
                <a:lnTo>
                  <a:pt x="130" y="237"/>
                </a:lnTo>
                <a:lnTo>
                  <a:pt x="119" y="246"/>
                </a:lnTo>
                <a:lnTo>
                  <a:pt x="110" y="253"/>
                </a:lnTo>
                <a:lnTo>
                  <a:pt x="104" y="260"/>
                </a:lnTo>
                <a:lnTo>
                  <a:pt x="104" y="260"/>
                </a:lnTo>
                <a:lnTo>
                  <a:pt x="98" y="276"/>
                </a:lnTo>
                <a:lnTo>
                  <a:pt x="88" y="305"/>
                </a:lnTo>
                <a:lnTo>
                  <a:pt x="79" y="337"/>
                </a:lnTo>
                <a:lnTo>
                  <a:pt x="75" y="353"/>
                </a:lnTo>
                <a:lnTo>
                  <a:pt x="74" y="367"/>
                </a:lnTo>
                <a:lnTo>
                  <a:pt x="74" y="367"/>
                </a:lnTo>
                <a:lnTo>
                  <a:pt x="69" y="401"/>
                </a:lnTo>
                <a:lnTo>
                  <a:pt x="61" y="444"/>
                </a:lnTo>
                <a:lnTo>
                  <a:pt x="51" y="484"/>
                </a:lnTo>
                <a:lnTo>
                  <a:pt x="43" y="512"/>
                </a:lnTo>
                <a:lnTo>
                  <a:pt x="43" y="512"/>
                </a:lnTo>
                <a:lnTo>
                  <a:pt x="39" y="525"/>
                </a:lnTo>
                <a:lnTo>
                  <a:pt x="35" y="547"/>
                </a:lnTo>
                <a:lnTo>
                  <a:pt x="24" y="606"/>
                </a:lnTo>
                <a:lnTo>
                  <a:pt x="11" y="691"/>
                </a:lnTo>
                <a:lnTo>
                  <a:pt x="11" y="691"/>
                </a:lnTo>
                <a:lnTo>
                  <a:pt x="10" y="703"/>
                </a:lnTo>
                <a:lnTo>
                  <a:pt x="10" y="707"/>
                </a:lnTo>
                <a:lnTo>
                  <a:pt x="17" y="710"/>
                </a:lnTo>
                <a:lnTo>
                  <a:pt x="17" y="710"/>
                </a:lnTo>
                <a:lnTo>
                  <a:pt x="13" y="730"/>
                </a:lnTo>
                <a:lnTo>
                  <a:pt x="11" y="745"/>
                </a:lnTo>
                <a:lnTo>
                  <a:pt x="11" y="758"/>
                </a:lnTo>
                <a:lnTo>
                  <a:pt x="11" y="758"/>
                </a:lnTo>
                <a:lnTo>
                  <a:pt x="16" y="768"/>
                </a:lnTo>
                <a:lnTo>
                  <a:pt x="22" y="782"/>
                </a:lnTo>
                <a:lnTo>
                  <a:pt x="27" y="796"/>
                </a:lnTo>
                <a:lnTo>
                  <a:pt x="30" y="803"/>
                </a:lnTo>
                <a:lnTo>
                  <a:pt x="30" y="803"/>
                </a:lnTo>
                <a:lnTo>
                  <a:pt x="29" y="816"/>
                </a:lnTo>
                <a:lnTo>
                  <a:pt x="27" y="826"/>
                </a:lnTo>
                <a:lnTo>
                  <a:pt x="27" y="829"/>
                </a:lnTo>
                <a:lnTo>
                  <a:pt x="29" y="830"/>
                </a:lnTo>
                <a:lnTo>
                  <a:pt x="29" y="830"/>
                </a:lnTo>
                <a:lnTo>
                  <a:pt x="52" y="837"/>
                </a:lnTo>
                <a:lnTo>
                  <a:pt x="52" y="837"/>
                </a:lnTo>
                <a:lnTo>
                  <a:pt x="55" y="901"/>
                </a:lnTo>
                <a:lnTo>
                  <a:pt x="56" y="953"/>
                </a:lnTo>
                <a:lnTo>
                  <a:pt x="56" y="994"/>
                </a:lnTo>
                <a:lnTo>
                  <a:pt x="56" y="994"/>
                </a:lnTo>
                <a:lnTo>
                  <a:pt x="58" y="1013"/>
                </a:lnTo>
                <a:lnTo>
                  <a:pt x="59" y="1036"/>
                </a:lnTo>
                <a:lnTo>
                  <a:pt x="65" y="1095"/>
                </a:lnTo>
                <a:lnTo>
                  <a:pt x="71" y="1153"/>
                </a:lnTo>
                <a:lnTo>
                  <a:pt x="74" y="1176"/>
                </a:lnTo>
                <a:lnTo>
                  <a:pt x="74" y="1192"/>
                </a:lnTo>
                <a:lnTo>
                  <a:pt x="74" y="1192"/>
                </a:lnTo>
                <a:lnTo>
                  <a:pt x="74" y="1205"/>
                </a:lnTo>
                <a:lnTo>
                  <a:pt x="75" y="1217"/>
                </a:lnTo>
                <a:lnTo>
                  <a:pt x="79" y="1240"/>
                </a:lnTo>
                <a:lnTo>
                  <a:pt x="84" y="1256"/>
                </a:lnTo>
                <a:lnTo>
                  <a:pt x="85" y="1261"/>
                </a:lnTo>
                <a:lnTo>
                  <a:pt x="114" y="1273"/>
                </a:lnTo>
                <a:lnTo>
                  <a:pt x="114" y="1273"/>
                </a:lnTo>
                <a:lnTo>
                  <a:pt x="107" y="1286"/>
                </a:lnTo>
                <a:lnTo>
                  <a:pt x="90" y="1314"/>
                </a:lnTo>
                <a:lnTo>
                  <a:pt x="90" y="1314"/>
                </a:lnTo>
                <a:lnTo>
                  <a:pt x="84" y="1324"/>
                </a:lnTo>
                <a:lnTo>
                  <a:pt x="81" y="1331"/>
                </a:lnTo>
                <a:lnTo>
                  <a:pt x="78" y="1337"/>
                </a:lnTo>
                <a:lnTo>
                  <a:pt x="71" y="1341"/>
                </a:lnTo>
                <a:lnTo>
                  <a:pt x="71" y="1341"/>
                </a:lnTo>
                <a:lnTo>
                  <a:pt x="58" y="1347"/>
                </a:lnTo>
                <a:lnTo>
                  <a:pt x="42" y="1353"/>
                </a:lnTo>
                <a:lnTo>
                  <a:pt x="17" y="1360"/>
                </a:lnTo>
                <a:lnTo>
                  <a:pt x="17" y="1360"/>
                </a:lnTo>
                <a:lnTo>
                  <a:pt x="4" y="1364"/>
                </a:lnTo>
                <a:lnTo>
                  <a:pt x="1" y="1367"/>
                </a:lnTo>
                <a:lnTo>
                  <a:pt x="0" y="1368"/>
                </a:lnTo>
                <a:lnTo>
                  <a:pt x="0" y="1373"/>
                </a:lnTo>
                <a:lnTo>
                  <a:pt x="0" y="1373"/>
                </a:lnTo>
                <a:lnTo>
                  <a:pt x="3" y="1379"/>
                </a:lnTo>
                <a:lnTo>
                  <a:pt x="6" y="1382"/>
                </a:lnTo>
                <a:lnTo>
                  <a:pt x="11" y="1383"/>
                </a:lnTo>
                <a:lnTo>
                  <a:pt x="22" y="1384"/>
                </a:lnTo>
                <a:lnTo>
                  <a:pt x="22" y="1384"/>
                </a:lnTo>
                <a:lnTo>
                  <a:pt x="38" y="1386"/>
                </a:lnTo>
                <a:lnTo>
                  <a:pt x="59" y="1387"/>
                </a:lnTo>
                <a:lnTo>
                  <a:pt x="82" y="1387"/>
                </a:lnTo>
                <a:lnTo>
                  <a:pt x="95" y="1386"/>
                </a:lnTo>
                <a:lnTo>
                  <a:pt x="107" y="1384"/>
                </a:lnTo>
                <a:lnTo>
                  <a:pt x="107" y="1384"/>
                </a:lnTo>
                <a:lnTo>
                  <a:pt x="134" y="1379"/>
                </a:lnTo>
                <a:lnTo>
                  <a:pt x="165" y="1374"/>
                </a:lnTo>
                <a:lnTo>
                  <a:pt x="201" y="1370"/>
                </a:lnTo>
                <a:lnTo>
                  <a:pt x="201" y="1370"/>
                </a:lnTo>
                <a:lnTo>
                  <a:pt x="208" y="1314"/>
                </a:lnTo>
                <a:lnTo>
                  <a:pt x="208" y="1314"/>
                </a:lnTo>
                <a:lnTo>
                  <a:pt x="218" y="1325"/>
                </a:lnTo>
                <a:lnTo>
                  <a:pt x="226" y="1334"/>
                </a:lnTo>
                <a:lnTo>
                  <a:pt x="229" y="1338"/>
                </a:lnTo>
                <a:lnTo>
                  <a:pt x="230" y="1341"/>
                </a:lnTo>
                <a:lnTo>
                  <a:pt x="230" y="1341"/>
                </a:lnTo>
                <a:lnTo>
                  <a:pt x="229" y="1345"/>
                </a:lnTo>
                <a:lnTo>
                  <a:pt x="226" y="1350"/>
                </a:lnTo>
                <a:lnTo>
                  <a:pt x="218" y="1361"/>
                </a:lnTo>
                <a:lnTo>
                  <a:pt x="208" y="1374"/>
                </a:lnTo>
                <a:lnTo>
                  <a:pt x="197" y="1384"/>
                </a:lnTo>
                <a:lnTo>
                  <a:pt x="197" y="1384"/>
                </a:lnTo>
                <a:lnTo>
                  <a:pt x="191" y="1389"/>
                </a:lnTo>
                <a:lnTo>
                  <a:pt x="184" y="1392"/>
                </a:lnTo>
                <a:lnTo>
                  <a:pt x="168" y="1399"/>
                </a:lnTo>
                <a:lnTo>
                  <a:pt x="155" y="1406"/>
                </a:lnTo>
                <a:lnTo>
                  <a:pt x="150" y="1409"/>
                </a:lnTo>
                <a:lnTo>
                  <a:pt x="149" y="1412"/>
                </a:lnTo>
                <a:lnTo>
                  <a:pt x="149" y="1412"/>
                </a:lnTo>
                <a:lnTo>
                  <a:pt x="149" y="1415"/>
                </a:lnTo>
                <a:lnTo>
                  <a:pt x="150" y="1416"/>
                </a:lnTo>
                <a:lnTo>
                  <a:pt x="156" y="1419"/>
                </a:lnTo>
                <a:lnTo>
                  <a:pt x="165" y="1422"/>
                </a:lnTo>
                <a:lnTo>
                  <a:pt x="175" y="1425"/>
                </a:lnTo>
                <a:lnTo>
                  <a:pt x="200" y="1428"/>
                </a:lnTo>
                <a:lnTo>
                  <a:pt x="224" y="1429"/>
                </a:lnTo>
                <a:lnTo>
                  <a:pt x="224" y="1429"/>
                </a:lnTo>
                <a:lnTo>
                  <a:pt x="237" y="1428"/>
                </a:lnTo>
                <a:lnTo>
                  <a:pt x="249" y="1425"/>
                </a:lnTo>
                <a:lnTo>
                  <a:pt x="273" y="1416"/>
                </a:lnTo>
                <a:lnTo>
                  <a:pt x="294" y="1409"/>
                </a:lnTo>
                <a:lnTo>
                  <a:pt x="301" y="1406"/>
                </a:lnTo>
                <a:lnTo>
                  <a:pt x="305" y="1406"/>
                </a:lnTo>
                <a:lnTo>
                  <a:pt x="305" y="1406"/>
                </a:lnTo>
                <a:lnTo>
                  <a:pt x="312" y="1405"/>
                </a:lnTo>
                <a:lnTo>
                  <a:pt x="321" y="1402"/>
                </a:lnTo>
                <a:lnTo>
                  <a:pt x="328" y="1397"/>
                </a:lnTo>
                <a:lnTo>
                  <a:pt x="331" y="1396"/>
                </a:lnTo>
                <a:lnTo>
                  <a:pt x="331" y="1396"/>
                </a:lnTo>
                <a:lnTo>
                  <a:pt x="334" y="1308"/>
                </a:lnTo>
                <a:lnTo>
                  <a:pt x="334" y="1308"/>
                </a:lnTo>
                <a:lnTo>
                  <a:pt x="334" y="1309"/>
                </a:lnTo>
                <a:lnTo>
                  <a:pt x="334" y="1309"/>
                </a:lnTo>
                <a:lnTo>
                  <a:pt x="336" y="1305"/>
                </a:lnTo>
                <a:lnTo>
                  <a:pt x="336" y="1295"/>
                </a:lnTo>
                <a:lnTo>
                  <a:pt x="336" y="1295"/>
                </a:lnTo>
                <a:lnTo>
                  <a:pt x="334" y="1263"/>
                </a:lnTo>
                <a:lnTo>
                  <a:pt x="330" y="1212"/>
                </a:lnTo>
                <a:lnTo>
                  <a:pt x="327" y="1159"/>
                </a:lnTo>
                <a:lnTo>
                  <a:pt x="324" y="1120"/>
                </a:lnTo>
                <a:lnTo>
                  <a:pt x="324" y="1120"/>
                </a:lnTo>
                <a:lnTo>
                  <a:pt x="323" y="1105"/>
                </a:lnTo>
                <a:lnTo>
                  <a:pt x="321" y="1091"/>
                </a:lnTo>
                <a:lnTo>
                  <a:pt x="315" y="1060"/>
                </a:lnTo>
                <a:lnTo>
                  <a:pt x="310" y="1036"/>
                </a:lnTo>
                <a:lnTo>
                  <a:pt x="305" y="1023"/>
                </a:lnTo>
                <a:lnTo>
                  <a:pt x="305" y="1023"/>
                </a:lnTo>
                <a:lnTo>
                  <a:pt x="291" y="985"/>
                </a:lnTo>
                <a:lnTo>
                  <a:pt x="291" y="985"/>
                </a:lnTo>
                <a:lnTo>
                  <a:pt x="288" y="940"/>
                </a:lnTo>
                <a:lnTo>
                  <a:pt x="286" y="907"/>
                </a:lnTo>
                <a:lnTo>
                  <a:pt x="286" y="887"/>
                </a:lnTo>
                <a:lnTo>
                  <a:pt x="286" y="887"/>
                </a:lnTo>
                <a:lnTo>
                  <a:pt x="289" y="868"/>
                </a:lnTo>
                <a:lnTo>
                  <a:pt x="291" y="856"/>
                </a:lnTo>
                <a:lnTo>
                  <a:pt x="310" y="837"/>
                </a:lnTo>
                <a:lnTo>
                  <a:pt x="310" y="837"/>
                </a:lnTo>
                <a:lnTo>
                  <a:pt x="336" y="823"/>
                </a:lnTo>
                <a:lnTo>
                  <a:pt x="336" y="823"/>
                </a:lnTo>
                <a:lnTo>
                  <a:pt x="337" y="817"/>
                </a:lnTo>
                <a:lnTo>
                  <a:pt x="337" y="800"/>
                </a:lnTo>
                <a:lnTo>
                  <a:pt x="337" y="742"/>
                </a:lnTo>
                <a:lnTo>
                  <a:pt x="339" y="673"/>
                </a:lnTo>
                <a:lnTo>
                  <a:pt x="339" y="639"/>
                </a:lnTo>
                <a:lnTo>
                  <a:pt x="340" y="610"/>
                </a:lnTo>
                <a:lnTo>
                  <a:pt x="340" y="610"/>
                </a:lnTo>
                <a:lnTo>
                  <a:pt x="343" y="578"/>
                </a:lnTo>
                <a:lnTo>
                  <a:pt x="343" y="539"/>
                </a:lnTo>
                <a:lnTo>
                  <a:pt x="344" y="448"/>
                </a:lnTo>
                <a:lnTo>
                  <a:pt x="343" y="337"/>
                </a:lnTo>
                <a:lnTo>
                  <a:pt x="343" y="337"/>
                </a:lnTo>
                <a:lnTo>
                  <a:pt x="343" y="331"/>
                </a:lnTo>
                <a:lnTo>
                  <a:pt x="339" y="315"/>
                </a:lnTo>
                <a:lnTo>
                  <a:pt x="334" y="306"/>
                </a:lnTo>
                <a:lnTo>
                  <a:pt x="328" y="295"/>
                </a:lnTo>
                <a:lnTo>
                  <a:pt x="320" y="283"/>
                </a:lnTo>
                <a:lnTo>
                  <a:pt x="310" y="272"/>
                </a:lnTo>
                <a:lnTo>
                  <a:pt x="310" y="272"/>
                </a:lnTo>
                <a:lnTo>
                  <a:pt x="276" y="241"/>
                </a:lnTo>
                <a:lnTo>
                  <a:pt x="268" y="233"/>
                </a:lnTo>
                <a:lnTo>
                  <a:pt x="263" y="225"/>
                </a:lnTo>
                <a:lnTo>
                  <a:pt x="263" y="225"/>
                </a:lnTo>
                <a:lnTo>
                  <a:pt x="250" y="207"/>
                </a:lnTo>
                <a:lnTo>
                  <a:pt x="242" y="196"/>
                </a:lnTo>
                <a:lnTo>
                  <a:pt x="242" y="196"/>
                </a:lnTo>
                <a:lnTo>
                  <a:pt x="233" y="192"/>
                </a:lnTo>
                <a:lnTo>
                  <a:pt x="227" y="188"/>
                </a:lnTo>
                <a:lnTo>
                  <a:pt x="224" y="185"/>
                </a:lnTo>
                <a:lnTo>
                  <a:pt x="224" y="185"/>
                </a:lnTo>
                <a:lnTo>
                  <a:pt x="220" y="178"/>
                </a:lnTo>
                <a:lnTo>
                  <a:pt x="216" y="173"/>
                </a:lnTo>
                <a:lnTo>
                  <a:pt x="216" y="173"/>
                </a:lnTo>
                <a:lnTo>
                  <a:pt x="217" y="163"/>
                </a:lnTo>
                <a:lnTo>
                  <a:pt x="218" y="152"/>
                </a:lnTo>
                <a:lnTo>
                  <a:pt x="218" y="152"/>
                </a:lnTo>
                <a:lnTo>
                  <a:pt x="218" y="147"/>
                </a:lnTo>
                <a:lnTo>
                  <a:pt x="221" y="137"/>
                </a:lnTo>
                <a:lnTo>
                  <a:pt x="227" y="117"/>
                </a:lnTo>
                <a:lnTo>
                  <a:pt x="227" y="117"/>
                </a:lnTo>
                <a:lnTo>
                  <a:pt x="229" y="110"/>
                </a:lnTo>
                <a:lnTo>
                  <a:pt x="227" y="98"/>
                </a:lnTo>
                <a:lnTo>
                  <a:pt x="226" y="82"/>
                </a:lnTo>
                <a:lnTo>
                  <a:pt x="223" y="66"/>
                </a:lnTo>
                <a:lnTo>
                  <a:pt x="220" y="50"/>
                </a:lnTo>
                <a:lnTo>
                  <a:pt x="214" y="36"/>
                </a:lnTo>
                <a:lnTo>
                  <a:pt x="208" y="24"/>
                </a:lnTo>
                <a:lnTo>
                  <a:pt x="205" y="21"/>
                </a:lnTo>
                <a:lnTo>
                  <a:pt x="201" y="19"/>
                </a:lnTo>
                <a:lnTo>
                  <a:pt x="201" y="19"/>
                </a:lnTo>
                <a:lnTo>
                  <a:pt x="194" y="17"/>
                </a:lnTo>
                <a:lnTo>
                  <a:pt x="187" y="13"/>
                </a:lnTo>
                <a:lnTo>
                  <a:pt x="174" y="5"/>
                </a:lnTo>
                <a:lnTo>
                  <a:pt x="166" y="3"/>
                </a:lnTo>
                <a:lnTo>
                  <a:pt x="159" y="1"/>
                </a:lnTo>
                <a:lnTo>
                  <a:pt x="150" y="0"/>
                </a:lnTo>
                <a:lnTo>
                  <a:pt x="142" y="0"/>
                </a:lnTo>
                <a:lnTo>
                  <a:pt x="142" y="0"/>
                </a:lnTo>
                <a:lnTo>
                  <a:pt x="124" y="4"/>
                </a:lnTo>
                <a:lnTo>
                  <a:pt x="108" y="8"/>
                </a:lnTo>
                <a:lnTo>
                  <a:pt x="95" y="13"/>
                </a:lnTo>
                <a:lnTo>
                  <a:pt x="95" y="13"/>
                </a:lnTo>
                <a:lnTo>
                  <a:pt x="93" y="13"/>
                </a:lnTo>
                <a:lnTo>
                  <a:pt x="88" y="13"/>
                </a:lnTo>
                <a:lnTo>
                  <a:pt x="81" y="16"/>
                </a:lnTo>
                <a:lnTo>
                  <a:pt x="72" y="21"/>
                </a:lnTo>
                <a:lnTo>
                  <a:pt x="72" y="21"/>
                </a:lnTo>
                <a:lnTo>
                  <a:pt x="65" y="27"/>
                </a:lnTo>
                <a:lnTo>
                  <a:pt x="62" y="32"/>
                </a:lnTo>
                <a:lnTo>
                  <a:pt x="56" y="39"/>
                </a:lnTo>
                <a:lnTo>
                  <a:pt x="56" y="39"/>
                </a:lnTo>
                <a:lnTo>
                  <a:pt x="53" y="42"/>
                </a:lnTo>
                <a:lnTo>
                  <a:pt x="49" y="43"/>
                </a:lnTo>
                <a:lnTo>
                  <a:pt x="46" y="46"/>
                </a:lnTo>
                <a:lnTo>
                  <a:pt x="45" y="50"/>
                </a:lnTo>
                <a:lnTo>
                  <a:pt x="45" y="50"/>
                </a:lnTo>
                <a:lnTo>
                  <a:pt x="43" y="59"/>
                </a:lnTo>
                <a:lnTo>
                  <a:pt x="43" y="62"/>
                </a:lnTo>
                <a:lnTo>
                  <a:pt x="45" y="66"/>
                </a:lnTo>
                <a:lnTo>
                  <a:pt x="45" y="66"/>
                </a:lnTo>
                <a:lnTo>
                  <a:pt x="49" y="71"/>
                </a:lnTo>
                <a:lnTo>
                  <a:pt x="52" y="72"/>
                </a:lnTo>
                <a:lnTo>
                  <a:pt x="53" y="74"/>
                </a:lnTo>
                <a:lnTo>
                  <a:pt x="52" y="76"/>
                </a:lnTo>
                <a:lnTo>
                  <a:pt x="52" y="76"/>
                </a:lnTo>
                <a:lnTo>
                  <a:pt x="49" y="81"/>
                </a:lnTo>
                <a:lnTo>
                  <a:pt x="48" y="84"/>
                </a:lnTo>
                <a:lnTo>
                  <a:pt x="56" y="91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6">
            <a:extLst>
              <a:ext uri="{FF2B5EF4-FFF2-40B4-BE49-F238E27FC236}">
                <a16:creationId xmlns:a16="http://schemas.microsoft.com/office/drawing/2014/main" id="{6F201843-5BE4-4C71-BC52-5B81ABBAF45E}"/>
              </a:ext>
            </a:extLst>
          </p:cNvPr>
          <p:cNvSpPr>
            <a:spLocks noEditPoints="1"/>
          </p:cNvSpPr>
          <p:nvPr/>
        </p:nvSpPr>
        <p:spPr bwMode="auto">
          <a:xfrm>
            <a:off x="4715051" y="4703913"/>
            <a:ext cx="634012" cy="1661631"/>
          </a:xfrm>
          <a:custGeom>
            <a:avLst/>
            <a:gdLst>
              <a:gd name="T0" fmla="*/ 94 w 538"/>
              <a:gd name="T1" fmla="*/ 416 h 1410"/>
              <a:gd name="T2" fmla="*/ 51 w 538"/>
              <a:gd name="T3" fmla="*/ 497 h 1410"/>
              <a:gd name="T4" fmla="*/ 0 w 538"/>
              <a:gd name="T5" fmla="*/ 581 h 1410"/>
              <a:gd name="T6" fmla="*/ 40 w 538"/>
              <a:gd name="T7" fmla="*/ 665 h 1410"/>
              <a:gd name="T8" fmla="*/ 78 w 538"/>
              <a:gd name="T9" fmla="*/ 674 h 1410"/>
              <a:gd name="T10" fmla="*/ 126 w 538"/>
              <a:gd name="T11" fmla="*/ 583 h 1410"/>
              <a:gd name="T12" fmla="*/ 137 w 538"/>
              <a:gd name="T13" fmla="*/ 591 h 1410"/>
              <a:gd name="T14" fmla="*/ 108 w 538"/>
              <a:gd name="T15" fmla="*/ 905 h 1410"/>
              <a:gd name="T16" fmla="*/ 123 w 538"/>
              <a:gd name="T17" fmla="*/ 1154 h 1410"/>
              <a:gd name="T18" fmla="*/ 178 w 538"/>
              <a:gd name="T19" fmla="*/ 1310 h 1410"/>
              <a:gd name="T20" fmla="*/ 149 w 538"/>
              <a:gd name="T21" fmla="*/ 1313 h 1410"/>
              <a:gd name="T22" fmla="*/ 149 w 538"/>
              <a:gd name="T23" fmla="*/ 1338 h 1410"/>
              <a:gd name="T24" fmla="*/ 104 w 538"/>
              <a:gd name="T25" fmla="*/ 1363 h 1410"/>
              <a:gd name="T26" fmla="*/ 68 w 538"/>
              <a:gd name="T27" fmla="*/ 1389 h 1410"/>
              <a:gd name="T28" fmla="*/ 75 w 538"/>
              <a:gd name="T29" fmla="*/ 1404 h 1410"/>
              <a:gd name="T30" fmla="*/ 210 w 538"/>
              <a:gd name="T31" fmla="*/ 1407 h 1410"/>
              <a:gd name="T32" fmla="*/ 299 w 538"/>
              <a:gd name="T33" fmla="*/ 1396 h 1410"/>
              <a:gd name="T34" fmla="*/ 308 w 538"/>
              <a:gd name="T35" fmla="*/ 1367 h 1410"/>
              <a:gd name="T36" fmla="*/ 334 w 538"/>
              <a:gd name="T37" fmla="*/ 1344 h 1410"/>
              <a:gd name="T38" fmla="*/ 350 w 538"/>
              <a:gd name="T39" fmla="*/ 1287 h 1410"/>
              <a:gd name="T40" fmla="*/ 362 w 538"/>
              <a:gd name="T41" fmla="*/ 1211 h 1410"/>
              <a:gd name="T42" fmla="*/ 359 w 538"/>
              <a:gd name="T43" fmla="*/ 1051 h 1410"/>
              <a:gd name="T44" fmla="*/ 438 w 538"/>
              <a:gd name="T45" fmla="*/ 917 h 1410"/>
              <a:gd name="T46" fmla="*/ 528 w 538"/>
              <a:gd name="T47" fmla="*/ 839 h 1410"/>
              <a:gd name="T48" fmla="*/ 530 w 538"/>
              <a:gd name="T49" fmla="*/ 782 h 1410"/>
              <a:gd name="T50" fmla="*/ 488 w 538"/>
              <a:gd name="T51" fmla="*/ 690 h 1410"/>
              <a:gd name="T52" fmla="*/ 449 w 538"/>
              <a:gd name="T53" fmla="*/ 629 h 1410"/>
              <a:gd name="T54" fmla="*/ 449 w 538"/>
              <a:gd name="T55" fmla="*/ 600 h 1410"/>
              <a:gd name="T56" fmla="*/ 421 w 538"/>
              <a:gd name="T57" fmla="*/ 463 h 1410"/>
              <a:gd name="T58" fmla="*/ 408 w 538"/>
              <a:gd name="T59" fmla="*/ 316 h 1410"/>
              <a:gd name="T60" fmla="*/ 368 w 538"/>
              <a:gd name="T61" fmla="*/ 243 h 1410"/>
              <a:gd name="T62" fmla="*/ 305 w 538"/>
              <a:gd name="T63" fmla="*/ 193 h 1410"/>
              <a:gd name="T64" fmla="*/ 313 w 538"/>
              <a:gd name="T65" fmla="*/ 147 h 1410"/>
              <a:gd name="T66" fmla="*/ 307 w 538"/>
              <a:gd name="T67" fmla="*/ 78 h 1410"/>
              <a:gd name="T68" fmla="*/ 278 w 538"/>
              <a:gd name="T69" fmla="*/ 18 h 1410"/>
              <a:gd name="T70" fmla="*/ 201 w 538"/>
              <a:gd name="T71" fmla="*/ 0 h 1410"/>
              <a:gd name="T72" fmla="*/ 172 w 538"/>
              <a:gd name="T73" fmla="*/ 14 h 1410"/>
              <a:gd name="T74" fmla="*/ 136 w 538"/>
              <a:gd name="T75" fmla="*/ 47 h 1410"/>
              <a:gd name="T76" fmla="*/ 140 w 538"/>
              <a:gd name="T77" fmla="*/ 49 h 1410"/>
              <a:gd name="T78" fmla="*/ 149 w 538"/>
              <a:gd name="T79" fmla="*/ 81 h 1410"/>
              <a:gd name="T80" fmla="*/ 149 w 538"/>
              <a:gd name="T81" fmla="*/ 136 h 1410"/>
              <a:gd name="T82" fmla="*/ 153 w 538"/>
              <a:gd name="T83" fmla="*/ 192 h 1410"/>
              <a:gd name="T84" fmla="*/ 176 w 538"/>
              <a:gd name="T85" fmla="*/ 202 h 1410"/>
              <a:gd name="T86" fmla="*/ 197 w 538"/>
              <a:gd name="T87" fmla="*/ 218 h 1410"/>
              <a:gd name="T88" fmla="*/ 149 w 538"/>
              <a:gd name="T89" fmla="*/ 292 h 1410"/>
              <a:gd name="T90" fmla="*/ 149 w 538"/>
              <a:gd name="T91" fmla="*/ 345 h 1410"/>
              <a:gd name="T92" fmla="*/ 136 w 538"/>
              <a:gd name="T93" fmla="*/ 387 h 1410"/>
              <a:gd name="T94" fmla="*/ 412 w 538"/>
              <a:gd name="T95" fmla="*/ 538 h 1410"/>
              <a:gd name="T96" fmla="*/ 423 w 538"/>
              <a:gd name="T97" fmla="*/ 604 h 1410"/>
              <a:gd name="T98" fmla="*/ 437 w 538"/>
              <a:gd name="T99" fmla="*/ 609 h 1410"/>
              <a:gd name="T100" fmla="*/ 420 w 538"/>
              <a:gd name="T101" fmla="*/ 632 h 1410"/>
              <a:gd name="T102" fmla="*/ 407 w 538"/>
              <a:gd name="T103" fmla="*/ 669 h 1410"/>
              <a:gd name="T104" fmla="*/ 392 w 538"/>
              <a:gd name="T105" fmla="*/ 684 h 1410"/>
              <a:gd name="T106" fmla="*/ 373 w 538"/>
              <a:gd name="T107" fmla="*/ 600 h 1410"/>
              <a:gd name="T108" fmla="*/ 394 w 538"/>
              <a:gd name="T109" fmla="*/ 584 h 1410"/>
              <a:gd name="T110" fmla="*/ 389 w 538"/>
              <a:gd name="T111" fmla="*/ 545 h 1410"/>
              <a:gd name="T112" fmla="*/ 224 w 538"/>
              <a:gd name="T113" fmla="*/ 1057 h 1410"/>
              <a:gd name="T114" fmla="*/ 243 w 538"/>
              <a:gd name="T115" fmla="*/ 1121 h 1410"/>
              <a:gd name="T116" fmla="*/ 245 w 538"/>
              <a:gd name="T117" fmla="*/ 1122 h 14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38" h="1410">
                <a:moveTo>
                  <a:pt x="136" y="400"/>
                </a:moveTo>
                <a:lnTo>
                  <a:pt x="136" y="400"/>
                </a:lnTo>
                <a:lnTo>
                  <a:pt x="130" y="402"/>
                </a:lnTo>
                <a:lnTo>
                  <a:pt x="117" y="405"/>
                </a:lnTo>
                <a:lnTo>
                  <a:pt x="108" y="408"/>
                </a:lnTo>
                <a:lnTo>
                  <a:pt x="101" y="410"/>
                </a:lnTo>
                <a:lnTo>
                  <a:pt x="94" y="416"/>
                </a:lnTo>
                <a:lnTo>
                  <a:pt x="90" y="423"/>
                </a:lnTo>
                <a:lnTo>
                  <a:pt x="90" y="423"/>
                </a:lnTo>
                <a:lnTo>
                  <a:pt x="69" y="467"/>
                </a:lnTo>
                <a:lnTo>
                  <a:pt x="59" y="487"/>
                </a:lnTo>
                <a:lnTo>
                  <a:pt x="55" y="494"/>
                </a:lnTo>
                <a:lnTo>
                  <a:pt x="51" y="497"/>
                </a:lnTo>
                <a:lnTo>
                  <a:pt x="51" y="497"/>
                </a:lnTo>
                <a:lnTo>
                  <a:pt x="46" y="503"/>
                </a:lnTo>
                <a:lnTo>
                  <a:pt x="40" y="512"/>
                </a:lnTo>
                <a:lnTo>
                  <a:pt x="25" y="536"/>
                </a:lnTo>
                <a:lnTo>
                  <a:pt x="9" y="562"/>
                </a:lnTo>
                <a:lnTo>
                  <a:pt x="3" y="574"/>
                </a:lnTo>
                <a:lnTo>
                  <a:pt x="0" y="581"/>
                </a:lnTo>
                <a:lnTo>
                  <a:pt x="0" y="581"/>
                </a:lnTo>
                <a:lnTo>
                  <a:pt x="0" y="587"/>
                </a:lnTo>
                <a:lnTo>
                  <a:pt x="1" y="594"/>
                </a:lnTo>
                <a:lnTo>
                  <a:pt x="7" y="613"/>
                </a:lnTo>
                <a:lnTo>
                  <a:pt x="16" y="632"/>
                </a:lnTo>
                <a:lnTo>
                  <a:pt x="27" y="651"/>
                </a:lnTo>
                <a:lnTo>
                  <a:pt x="27" y="651"/>
                </a:lnTo>
                <a:lnTo>
                  <a:pt x="40" y="665"/>
                </a:lnTo>
                <a:lnTo>
                  <a:pt x="46" y="672"/>
                </a:lnTo>
                <a:lnTo>
                  <a:pt x="53" y="677"/>
                </a:lnTo>
                <a:lnTo>
                  <a:pt x="59" y="680"/>
                </a:lnTo>
                <a:lnTo>
                  <a:pt x="65" y="681"/>
                </a:lnTo>
                <a:lnTo>
                  <a:pt x="72" y="678"/>
                </a:lnTo>
                <a:lnTo>
                  <a:pt x="78" y="674"/>
                </a:lnTo>
                <a:lnTo>
                  <a:pt x="78" y="674"/>
                </a:lnTo>
                <a:lnTo>
                  <a:pt x="91" y="659"/>
                </a:lnTo>
                <a:lnTo>
                  <a:pt x="100" y="648"/>
                </a:lnTo>
                <a:lnTo>
                  <a:pt x="104" y="638"/>
                </a:lnTo>
                <a:lnTo>
                  <a:pt x="106" y="633"/>
                </a:lnTo>
                <a:lnTo>
                  <a:pt x="106" y="633"/>
                </a:lnTo>
                <a:lnTo>
                  <a:pt x="116" y="607"/>
                </a:lnTo>
                <a:lnTo>
                  <a:pt x="126" y="583"/>
                </a:lnTo>
                <a:lnTo>
                  <a:pt x="140" y="523"/>
                </a:lnTo>
                <a:lnTo>
                  <a:pt x="140" y="523"/>
                </a:lnTo>
                <a:lnTo>
                  <a:pt x="137" y="552"/>
                </a:lnTo>
                <a:lnTo>
                  <a:pt x="137" y="575"/>
                </a:lnTo>
                <a:lnTo>
                  <a:pt x="137" y="584"/>
                </a:lnTo>
                <a:lnTo>
                  <a:pt x="137" y="591"/>
                </a:lnTo>
                <a:lnTo>
                  <a:pt x="137" y="591"/>
                </a:lnTo>
                <a:lnTo>
                  <a:pt x="143" y="607"/>
                </a:lnTo>
                <a:lnTo>
                  <a:pt x="145" y="616"/>
                </a:lnTo>
                <a:lnTo>
                  <a:pt x="145" y="616"/>
                </a:lnTo>
                <a:lnTo>
                  <a:pt x="126" y="805"/>
                </a:lnTo>
                <a:lnTo>
                  <a:pt x="126" y="805"/>
                </a:lnTo>
                <a:lnTo>
                  <a:pt x="120" y="840"/>
                </a:lnTo>
                <a:lnTo>
                  <a:pt x="108" y="905"/>
                </a:lnTo>
                <a:lnTo>
                  <a:pt x="97" y="969"/>
                </a:lnTo>
                <a:lnTo>
                  <a:pt x="91" y="1007"/>
                </a:lnTo>
                <a:lnTo>
                  <a:pt x="91" y="1007"/>
                </a:lnTo>
                <a:lnTo>
                  <a:pt x="93" y="1017"/>
                </a:lnTo>
                <a:lnTo>
                  <a:pt x="95" y="1034"/>
                </a:lnTo>
                <a:lnTo>
                  <a:pt x="106" y="1079"/>
                </a:lnTo>
                <a:lnTo>
                  <a:pt x="123" y="1154"/>
                </a:lnTo>
                <a:lnTo>
                  <a:pt x="123" y="1154"/>
                </a:lnTo>
                <a:lnTo>
                  <a:pt x="127" y="1164"/>
                </a:lnTo>
                <a:lnTo>
                  <a:pt x="133" y="1182"/>
                </a:lnTo>
                <a:lnTo>
                  <a:pt x="150" y="1222"/>
                </a:lnTo>
                <a:lnTo>
                  <a:pt x="174" y="1277"/>
                </a:lnTo>
                <a:lnTo>
                  <a:pt x="185" y="1292"/>
                </a:lnTo>
                <a:lnTo>
                  <a:pt x="178" y="1310"/>
                </a:lnTo>
                <a:lnTo>
                  <a:pt x="178" y="1310"/>
                </a:lnTo>
                <a:lnTo>
                  <a:pt x="175" y="1309"/>
                </a:lnTo>
                <a:lnTo>
                  <a:pt x="166" y="1308"/>
                </a:lnTo>
                <a:lnTo>
                  <a:pt x="161" y="1308"/>
                </a:lnTo>
                <a:lnTo>
                  <a:pt x="156" y="1309"/>
                </a:lnTo>
                <a:lnTo>
                  <a:pt x="152" y="1310"/>
                </a:lnTo>
                <a:lnTo>
                  <a:pt x="149" y="1313"/>
                </a:lnTo>
                <a:lnTo>
                  <a:pt x="149" y="1313"/>
                </a:lnTo>
                <a:lnTo>
                  <a:pt x="142" y="1323"/>
                </a:lnTo>
                <a:lnTo>
                  <a:pt x="140" y="1328"/>
                </a:lnTo>
                <a:lnTo>
                  <a:pt x="140" y="1328"/>
                </a:lnTo>
                <a:lnTo>
                  <a:pt x="143" y="1332"/>
                </a:lnTo>
                <a:lnTo>
                  <a:pt x="149" y="1338"/>
                </a:lnTo>
                <a:lnTo>
                  <a:pt x="149" y="1338"/>
                </a:lnTo>
                <a:lnTo>
                  <a:pt x="148" y="1341"/>
                </a:lnTo>
                <a:lnTo>
                  <a:pt x="145" y="1348"/>
                </a:lnTo>
                <a:lnTo>
                  <a:pt x="139" y="1355"/>
                </a:lnTo>
                <a:lnTo>
                  <a:pt x="133" y="1360"/>
                </a:lnTo>
                <a:lnTo>
                  <a:pt x="133" y="1360"/>
                </a:lnTo>
                <a:lnTo>
                  <a:pt x="123" y="1361"/>
                </a:lnTo>
                <a:lnTo>
                  <a:pt x="104" y="1363"/>
                </a:lnTo>
                <a:lnTo>
                  <a:pt x="87" y="1364"/>
                </a:lnTo>
                <a:lnTo>
                  <a:pt x="77" y="1365"/>
                </a:lnTo>
                <a:lnTo>
                  <a:pt x="77" y="1365"/>
                </a:lnTo>
                <a:lnTo>
                  <a:pt x="72" y="1370"/>
                </a:lnTo>
                <a:lnTo>
                  <a:pt x="69" y="1377"/>
                </a:lnTo>
                <a:lnTo>
                  <a:pt x="68" y="1383"/>
                </a:lnTo>
                <a:lnTo>
                  <a:pt x="68" y="1389"/>
                </a:lnTo>
                <a:lnTo>
                  <a:pt x="68" y="1389"/>
                </a:lnTo>
                <a:lnTo>
                  <a:pt x="68" y="1393"/>
                </a:lnTo>
                <a:lnTo>
                  <a:pt x="67" y="1396"/>
                </a:lnTo>
                <a:lnTo>
                  <a:pt x="67" y="1397"/>
                </a:lnTo>
                <a:lnTo>
                  <a:pt x="71" y="1402"/>
                </a:lnTo>
                <a:lnTo>
                  <a:pt x="71" y="1402"/>
                </a:lnTo>
                <a:lnTo>
                  <a:pt x="75" y="1404"/>
                </a:lnTo>
                <a:lnTo>
                  <a:pt x="84" y="1406"/>
                </a:lnTo>
                <a:lnTo>
                  <a:pt x="110" y="1407"/>
                </a:lnTo>
                <a:lnTo>
                  <a:pt x="137" y="1409"/>
                </a:lnTo>
                <a:lnTo>
                  <a:pt x="159" y="1407"/>
                </a:lnTo>
                <a:lnTo>
                  <a:pt x="159" y="1407"/>
                </a:lnTo>
                <a:lnTo>
                  <a:pt x="181" y="1407"/>
                </a:lnTo>
                <a:lnTo>
                  <a:pt x="210" y="1407"/>
                </a:lnTo>
                <a:lnTo>
                  <a:pt x="252" y="1410"/>
                </a:lnTo>
                <a:lnTo>
                  <a:pt x="252" y="1410"/>
                </a:lnTo>
                <a:lnTo>
                  <a:pt x="258" y="1410"/>
                </a:lnTo>
                <a:lnTo>
                  <a:pt x="263" y="1409"/>
                </a:lnTo>
                <a:lnTo>
                  <a:pt x="281" y="1404"/>
                </a:lnTo>
                <a:lnTo>
                  <a:pt x="294" y="1399"/>
                </a:lnTo>
                <a:lnTo>
                  <a:pt x="299" y="1396"/>
                </a:lnTo>
                <a:lnTo>
                  <a:pt x="301" y="1393"/>
                </a:lnTo>
                <a:lnTo>
                  <a:pt x="301" y="1393"/>
                </a:lnTo>
                <a:lnTo>
                  <a:pt x="301" y="1387"/>
                </a:lnTo>
                <a:lnTo>
                  <a:pt x="299" y="1378"/>
                </a:lnTo>
                <a:lnTo>
                  <a:pt x="297" y="1368"/>
                </a:lnTo>
                <a:lnTo>
                  <a:pt x="297" y="1368"/>
                </a:lnTo>
                <a:lnTo>
                  <a:pt x="308" y="1367"/>
                </a:lnTo>
                <a:lnTo>
                  <a:pt x="324" y="1365"/>
                </a:lnTo>
                <a:lnTo>
                  <a:pt x="324" y="1365"/>
                </a:lnTo>
                <a:lnTo>
                  <a:pt x="328" y="1364"/>
                </a:lnTo>
                <a:lnTo>
                  <a:pt x="331" y="1361"/>
                </a:lnTo>
                <a:lnTo>
                  <a:pt x="334" y="1357"/>
                </a:lnTo>
                <a:lnTo>
                  <a:pt x="334" y="1357"/>
                </a:lnTo>
                <a:lnTo>
                  <a:pt x="334" y="1344"/>
                </a:lnTo>
                <a:lnTo>
                  <a:pt x="334" y="1334"/>
                </a:lnTo>
                <a:lnTo>
                  <a:pt x="334" y="1328"/>
                </a:lnTo>
                <a:lnTo>
                  <a:pt x="334" y="1328"/>
                </a:lnTo>
                <a:lnTo>
                  <a:pt x="343" y="1309"/>
                </a:lnTo>
                <a:lnTo>
                  <a:pt x="347" y="1297"/>
                </a:lnTo>
                <a:lnTo>
                  <a:pt x="350" y="1287"/>
                </a:lnTo>
                <a:lnTo>
                  <a:pt x="350" y="1287"/>
                </a:lnTo>
                <a:lnTo>
                  <a:pt x="352" y="1267"/>
                </a:lnTo>
                <a:lnTo>
                  <a:pt x="352" y="1251"/>
                </a:lnTo>
                <a:lnTo>
                  <a:pt x="352" y="1251"/>
                </a:lnTo>
                <a:lnTo>
                  <a:pt x="354" y="1241"/>
                </a:lnTo>
                <a:lnTo>
                  <a:pt x="360" y="1222"/>
                </a:lnTo>
                <a:lnTo>
                  <a:pt x="360" y="1222"/>
                </a:lnTo>
                <a:lnTo>
                  <a:pt x="362" y="1211"/>
                </a:lnTo>
                <a:lnTo>
                  <a:pt x="362" y="1192"/>
                </a:lnTo>
                <a:lnTo>
                  <a:pt x="360" y="1140"/>
                </a:lnTo>
                <a:lnTo>
                  <a:pt x="357" y="1088"/>
                </a:lnTo>
                <a:lnTo>
                  <a:pt x="357" y="1069"/>
                </a:lnTo>
                <a:lnTo>
                  <a:pt x="357" y="1059"/>
                </a:lnTo>
                <a:lnTo>
                  <a:pt x="357" y="1059"/>
                </a:lnTo>
                <a:lnTo>
                  <a:pt x="359" y="1051"/>
                </a:lnTo>
                <a:lnTo>
                  <a:pt x="359" y="1038"/>
                </a:lnTo>
                <a:lnTo>
                  <a:pt x="357" y="1005"/>
                </a:lnTo>
                <a:lnTo>
                  <a:pt x="354" y="959"/>
                </a:lnTo>
                <a:lnTo>
                  <a:pt x="354" y="959"/>
                </a:lnTo>
                <a:lnTo>
                  <a:pt x="372" y="952"/>
                </a:lnTo>
                <a:lnTo>
                  <a:pt x="414" y="930"/>
                </a:lnTo>
                <a:lnTo>
                  <a:pt x="438" y="917"/>
                </a:lnTo>
                <a:lnTo>
                  <a:pt x="462" y="902"/>
                </a:lnTo>
                <a:lnTo>
                  <a:pt x="483" y="888"/>
                </a:lnTo>
                <a:lnTo>
                  <a:pt x="492" y="879"/>
                </a:lnTo>
                <a:lnTo>
                  <a:pt x="499" y="872"/>
                </a:lnTo>
                <a:lnTo>
                  <a:pt x="499" y="872"/>
                </a:lnTo>
                <a:lnTo>
                  <a:pt x="521" y="849"/>
                </a:lnTo>
                <a:lnTo>
                  <a:pt x="528" y="839"/>
                </a:lnTo>
                <a:lnTo>
                  <a:pt x="532" y="831"/>
                </a:lnTo>
                <a:lnTo>
                  <a:pt x="535" y="824"/>
                </a:lnTo>
                <a:lnTo>
                  <a:pt x="537" y="818"/>
                </a:lnTo>
                <a:lnTo>
                  <a:pt x="538" y="805"/>
                </a:lnTo>
                <a:lnTo>
                  <a:pt x="538" y="805"/>
                </a:lnTo>
                <a:lnTo>
                  <a:pt x="535" y="795"/>
                </a:lnTo>
                <a:lnTo>
                  <a:pt x="530" y="782"/>
                </a:lnTo>
                <a:lnTo>
                  <a:pt x="514" y="752"/>
                </a:lnTo>
                <a:lnTo>
                  <a:pt x="499" y="723"/>
                </a:lnTo>
                <a:lnTo>
                  <a:pt x="493" y="713"/>
                </a:lnTo>
                <a:lnTo>
                  <a:pt x="492" y="707"/>
                </a:lnTo>
                <a:lnTo>
                  <a:pt x="492" y="707"/>
                </a:lnTo>
                <a:lnTo>
                  <a:pt x="491" y="700"/>
                </a:lnTo>
                <a:lnTo>
                  <a:pt x="488" y="690"/>
                </a:lnTo>
                <a:lnTo>
                  <a:pt x="483" y="678"/>
                </a:lnTo>
                <a:lnTo>
                  <a:pt x="479" y="669"/>
                </a:lnTo>
                <a:lnTo>
                  <a:pt x="479" y="669"/>
                </a:lnTo>
                <a:lnTo>
                  <a:pt x="463" y="646"/>
                </a:lnTo>
                <a:lnTo>
                  <a:pt x="454" y="635"/>
                </a:lnTo>
                <a:lnTo>
                  <a:pt x="451" y="630"/>
                </a:lnTo>
                <a:lnTo>
                  <a:pt x="449" y="629"/>
                </a:lnTo>
                <a:lnTo>
                  <a:pt x="449" y="629"/>
                </a:lnTo>
                <a:lnTo>
                  <a:pt x="447" y="627"/>
                </a:lnTo>
                <a:lnTo>
                  <a:pt x="447" y="625"/>
                </a:lnTo>
                <a:lnTo>
                  <a:pt x="446" y="617"/>
                </a:lnTo>
                <a:lnTo>
                  <a:pt x="444" y="606"/>
                </a:lnTo>
                <a:lnTo>
                  <a:pt x="444" y="606"/>
                </a:lnTo>
                <a:lnTo>
                  <a:pt x="449" y="600"/>
                </a:lnTo>
                <a:lnTo>
                  <a:pt x="451" y="597"/>
                </a:lnTo>
                <a:lnTo>
                  <a:pt x="453" y="593"/>
                </a:lnTo>
                <a:lnTo>
                  <a:pt x="453" y="593"/>
                </a:lnTo>
                <a:lnTo>
                  <a:pt x="438" y="535"/>
                </a:lnTo>
                <a:lnTo>
                  <a:pt x="428" y="491"/>
                </a:lnTo>
                <a:lnTo>
                  <a:pt x="421" y="463"/>
                </a:lnTo>
                <a:lnTo>
                  <a:pt x="421" y="463"/>
                </a:lnTo>
                <a:lnTo>
                  <a:pt x="418" y="445"/>
                </a:lnTo>
                <a:lnTo>
                  <a:pt x="412" y="429"/>
                </a:lnTo>
                <a:lnTo>
                  <a:pt x="407" y="413"/>
                </a:lnTo>
                <a:lnTo>
                  <a:pt x="407" y="413"/>
                </a:lnTo>
                <a:lnTo>
                  <a:pt x="408" y="366"/>
                </a:lnTo>
                <a:lnTo>
                  <a:pt x="408" y="329"/>
                </a:lnTo>
                <a:lnTo>
                  <a:pt x="408" y="316"/>
                </a:lnTo>
                <a:lnTo>
                  <a:pt x="407" y="308"/>
                </a:lnTo>
                <a:lnTo>
                  <a:pt x="407" y="308"/>
                </a:lnTo>
                <a:lnTo>
                  <a:pt x="402" y="293"/>
                </a:lnTo>
                <a:lnTo>
                  <a:pt x="394" y="273"/>
                </a:lnTo>
                <a:lnTo>
                  <a:pt x="383" y="250"/>
                </a:lnTo>
                <a:lnTo>
                  <a:pt x="383" y="250"/>
                </a:lnTo>
                <a:lnTo>
                  <a:pt x="368" y="243"/>
                </a:lnTo>
                <a:lnTo>
                  <a:pt x="352" y="234"/>
                </a:lnTo>
                <a:lnTo>
                  <a:pt x="352" y="234"/>
                </a:lnTo>
                <a:lnTo>
                  <a:pt x="344" y="228"/>
                </a:lnTo>
                <a:lnTo>
                  <a:pt x="337" y="221"/>
                </a:lnTo>
                <a:lnTo>
                  <a:pt x="337" y="221"/>
                </a:lnTo>
                <a:lnTo>
                  <a:pt x="320" y="206"/>
                </a:lnTo>
                <a:lnTo>
                  <a:pt x="305" y="193"/>
                </a:lnTo>
                <a:lnTo>
                  <a:pt x="301" y="170"/>
                </a:lnTo>
                <a:lnTo>
                  <a:pt x="295" y="166"/>
                </a:lnTo>
                <a:lnTo>
                  <a:pt x="297" y="157"/>
                </a:lnTo>
                <a:lnTo>
                  <a:pt x="297" y="157"/>
                </a:lnTo>
                <a:lnTo>
                  <a:pt x="305" y="153"/>
                </a:lnTo>
                <a:lnTo>
                  <a:pt x="311" y="149"/>
                </a:lnTo>
                <a:lnTo>
                  <a:pt x="313" y="147"/>
                </a:lnTo>
                <a:lnTo>
                  <a:pt x="314" y="144"/>
                </a:lnTo>
                <a:lnTo>
                  <a:pt x="314" y="144"/>
                </a:lnTo>
                <a:lnTo>
                  <a:pt x="313" y="133"/>
                </a:lnTo>
                <a:lnTo>
                  <a:pt x="311" y="114"/>
                </a:lnTo>
                <a:lnTo>
                  <a:pt x="307" y="85"/>
                </a:lnTo>
                <a:lnTo>
                  <a:pt x="307" y="85"/>
                </a:lnTo>
                <a:lnTo>
                  <a:pt x="307" y="78"/>
                </a:lnTo>
                <a:lnTo>
                  <a:pt x="304" y="62"/>
                </a:lnTo>
                <a:lnTo>
                  <a:pt x="302" y="52"/>
                </a:lnTo>
                <a:lnTo>
                  <a:pt x="298" y="43"/>
                </a:lnTo>
                <a:lnTo>
                  <a:pt x="294" y="34"/>
                </a:lnTo>
                <a:lnTo>
                  <a:pt x="288" y="28"/>
                </a:lnTo>
                <a:lnTo>
                  <a:pt x="288" y="28"/>
                </a:lnTo>
                <a:lnTo>
                  <a:pt x="278" y="18"/>
                </a:lnTo>
                <a:lnTo>
                  <a:pt x="268" y="11"/>
                </a:lnTo>
                <a:lnTo>
                  <a:pt x="256" y="7"/>
                </a:lnTo>
                <a:lnTo>
                  <a:pt x="237" y="2"/>
                </a:lnTo>
                <a:lnTo>
                  <a:pt x="237" y="2"/>
                </a:lnTo>
                <a:lnTo>
                  <a:pt x="218" y="0"/>
                </a:lnTo>
                <a:lnTo>
                  <a:pt x="207" y="0"/>
                </a:lnTo>
                <a:lnTo>
                  <a:pt x="201" y="0"/>
                </a:lnTo>
                <a:lnTo>
                  <a:pt x="200" y="1"/>
                </a:lnTo>
                <a:lnTo>
                  <a:pt x="200" y="1"/>
                </a:lnTo>
                <a:lnTo>
                  <a:pt x="195" y="2"/>
                </a:lnTo>
                <a:lnTo>
                  <a:pt x="188" y="5"/>
                </a:lnTo>
                <a:lnTo>
                  <a:pt x="179" y="10"/>
                </a:lnTo>
                <a:lnTo>
                  <a:pt x="172" y="14"/>
                </a:lnTo>
                <a:lnTo>
                  <a:pt x="172" y="14"/>
                </a:lnTo>
                <a:lnTo>
                  <a:pt x="165" y="18"/>
                </a:lnTo>
                <a:lnTo>
                  <a:pt x="155" y="26"/>
                </a:lnTo>
                <a:lnTo>
                  <a:pt x="155" y="26"/>
                </a:lnTo>
                <a:lnTo>
                  <a:pt x="149" y="31"/>
                </a:lnTo>
                <a:lnTo>
                  <a:pt x="145" y="34"/>
                </a:lnTo>
                <a:lnTo>
                  <a:pt x="140" y="39"/>
                </a:lnTo>
                <a:lnTo>
                  <a:pt x="136" y="47"/>
                </a:lnTo>
                <a:lnTo>
                  <a:pt x="136" y="47"/>
                </a:lnTo>
                <a:lnTo>
                  <a:pt x="133" y="59"/>
                </a:lnTo>
                <a:lnTo>
                  <a:pt x="132" y="69"/>
                </a:lnTo>
                <a:lnTo>
                  <a:pt x="132" y="79"/>
                </a:lnTo>
                <a:lnTo>
                  <a:pt x="132" y="79"/>
                </a:lnTo>
                <a:lnTo>
                  <a:pt x="136" y="63"/>
                </a:lnTo>
                <a:lnTo>
                  <a:pt x="140" y="49"/>
                </a:lnTo>
                <a:lnTo>
                  <a:pt x="140" y="49"/>
                </a:lnTo>
                <a:lnTo>
                  <a:pt x="142" y="63"/>
                </a:lnTo>
                <a:lnTo>
                  <a:pt x="142" y="76"/>
                </a:lnTo>
                <a:lnTo>
                  <a:pt x="142" y="76"/>
                </a:lnTo>
                <a:lnTo>
                  <a:pt x="146" y="79"/>
                </a:lnTo>
                <a:lnTo>
                  <a:pt x="149" y="81"/>
                </a:lnTo>
                <a:lnTo>
                  <a:pt x="149" y="81"/>
                </a:lnTo>
                <a:lnTo>
                  <a:pt x="145" y="98"/>
                </a:lnTo>
                <a:lnTo>
                  <a:pt x="145" y="98"/>
                </a:lnTo>
                <a:lnTo>
                  <a:pt x="148" y="117"/>
                </a:lnTo>
                <a:lnTo>
                  <a:pt x="149" y="130"/>
                </a:lnTo>
                <a:lnTo>
                  <a:pt x="149" y="134"/>
                </a:lnTo>
                <a:lnTo>
                  <a:pt x="149" y="136"/>
                </a:lnTo>
                <a:lnTo>
                  <a:pt x="149" y="136"/>
                </a:lnTo>
                <a:lnTo>
                  <a:pt x="146" y="141"/>
                </a:lnTo>
                <a:lnTo>
                  <a:pt x="143" y="151"/>
                </a:lnTo>
                <a:lnTo>
                  <a:pt x="142" y="162"/>
                </a:lnTo>
                <a:lnTo>
                  <a:pt x="142" y="167"/>
                </a:lnTo>
                <a:lnTo>
                  <a:pt x="142" y="167"/>
                </a:lnTo>
                <a:lnTo>
                  <a:pt x="149" y="183"/>
                </a:lnTo>
                <a:lnTo>
                  <a:pt x="153" y="192"/>
                </a:lnTo>
                <a:lnTo>
                  <a:pt x="155" y="195"/>
                </a:lnTo>
                <a:lnTo>
                  <a:pt x="158" y="198"/>
                </a:lnTo>
                <a:lnTo>
                  <a:pt x="158" y="198"/>
                </a:lnTo>
                <a:lnTo>
                  <a:pt x="162" y="199"/>
                </a:lnTo>
                <a:lnTo>
                  <a:pt x="169" y="199"/>
                </a:lnTo>
                <a:lnTo>
                  <a:pt x="174" y="201"/>
                </a:lnTo>
                <a:lnTo>
                  <a:pt x="176" y="202"/>
                </a:lnTo>
                <a:lnTo>
                  <a:pt x="176" y="202"/>
                </a:lnTo>
                <a:lnTo>
                  <a:pt x="179" y="205"/>
                </a:lnTo>
                <a:lnTo>
                  <a:pt x="188" y="211"/>
                </a:lnTo>
                <a:lnTo>
                  <a:pt x="195" y="215"/>
                </a:lnTo>
                <a:lnTo>
                  <a:pt x="197" y="218"/>
                </a:lnTo>
                <a:lnTo>
                  <a:pt x="197" y="218"/>
                </a:lnTo>
                <a:lnTo>
                  <a:pt x="197" y="218"/>
                </a:lnTo>
                <a:lnTo>
                  <a:pt x="176" y="238"/>
                </a:lnTo>
                <a:lnTo>
                  <a:pt x="163" y="253"/>
                </a:lnTo>
                <a:lnTo>
                  <a:pt x="155" y="263"/>
                </a:lnTo>
                <a:lnTo>
                  <a:pt x="155" y="263"/>
                </a:lnTo>
                <a:lnTo>
                  <a:pt x="152" y="272"/>
                </a:lnTo>
                <a:lnTo>
                  <a:pt x="149" y="282"/>
                </a:lnTo>
                <a:lnTo>
                  <a:pt x="149" y="292"/>
                </a:lnTo>
                <a:lnTo>
                  <a:pt x="149" y="303"/>
                </a:lnTo>
                <a:lnTo>
                  <a:pt x="149" y="303"/>
                </a:lnTo>
                <a:lnTo>
                  <a:pt x="150" y="328"/>
                </a:lnTo>
                <a:lnTo>
                  <a:pt x="150" y="338"/>
                </a:lnTo>
                <a:lnTo>
                  <a:pt x="150" y="342"/>
                </a:lnTo>
                <a:lnTo>
                  <a:pt x="149" y="345"/>
                </a:lnTo>
                <a:lnTo>
                  <a:pt x="149" y="345"/>
                </a:lnTo>
                <a:lnTo>
                  <a:pt x="142" y="360"/>
                </a:lnTo>
                <a:lnTo>
                  <a:pt x="137" y="368"/>
                </a:lnTo>
                <a:lnTo>
                  <a:pt x="136" y="376"/>
                </a:lnTo>
                <a:lnTo>
                  <a:pt x="136" y="376"/>
                </a:lnTo>
                <a:lnTo>
                  <a:pt x="135" y="384"/>
                </a:lnTo>
                <a:lnTo>
                  <a:pt x="136" y="387"/>
                </a:lnTo>
                <a:lnTo>
                  <a:pt x="136" y="387"/>
                </a:lnTo>
                <a:lnTo>
                  <a:pt x="145" y="400"/>
                </a:lnTo>
                <a:lnTo>
                  <a:pt x="136" y="400"/>
                </a:lnTo>
                <a:close/>
                <a:moveTo>
                  <a:pt x="401" y="481"/>
                </a:moveTo>
                <a:lnTo>
                  <a:pt x="401" y="481"/>
                </a:lnTo>
                <a:lnTo>
                  <a:pt x="401" y="490"/>
                </a:lnTo>
                <a:lnTo>
                  <a:pt x="405" y="507"/>
                </a:lnTo>
                <a:lnTo>
                  <a:pt x="412" y="538"/>
                </a:lnTo>
                <a:lnTo>
                  <a:pt x="412" y="538"/>
                </a:lnTo>
                <a:lnTo>
                  <a:pt x="421" y="568"/>
                </a:lnTo>
                <a:lnTo>
                  <a:pt x="424" y="586"/>
                </a:lnTo>
                <a:lnTo>
                  <a:pt x="425" y="596"/>
                </a:lnTo>
                <a:lnTo>
                  <a:pt x="425" y="596"/>
                </a:lnTo>
                <a:lnTo>
                  <a:pt x="423" y="603"/>
                </a:lnTo>
                <a:lnTo>
                  <a:pt x="423" y="604"/>
                </a:lnTo>
                <a:lnTo>
                  <a:pt x="425" y="606"/>
                </a:lnTo>
                <a:lnTo>
                  <a:pt x="425" y="606"/>
                </a:lnTo>
                <a:lnTo>
                  <a:pt x="430" y="606"/>
                </a:lnTo>
                <a:lnTo>
                  <a:pt x="433" y="606"/>
                </a:lnTo>
                <a:lnTo>
                  <a:pt x="436" y="606"/>
                </a:lnTo>
                <a:lnTo>
                  <a:pt x="437" y="609"/>
                </a:lnTo>
                <a:lnTo>
                  <a:pt x="437" y="609"/>
                </a:lnTo>
                <a:lnTo>
                  <a:pt x="438" y="622"/>
                </a:lnTo>
                <a:lnTo>
                  <a:pt x="438" y="629"/>
                </a:lnTo>
                <a:lnTo>
                  <a:pt x="438" y="632"/>
                </a:lnTo>
                <a:lnTo>
                  <a:pt x="438" y="632"/>
                </a:lnTo>
                <a:lnTo>
                  <a:pt x="428" y="630"/>
                </a:lnTo>
                <a:lnTo>
                  <a:pt x="423" y="630"/>
                </a:lnTo>
                <a:lnTo>
                  <a:pt x="420" y="632"/>
                </a:lnTo>
                <a:lnTo>
                  <a:pt x="420" y="632"/>
                </a:lnTo>
                <a:lnTo>
                  <a:pt x="417" y="633"/>
                </a:lnTo>
                <a:lnTo>
                  <a:pt x="412" y="639"/>
                </a:lnTo>
                <a:lnTo>
                  <a:pt x="412" y="639"/>
                </a:lnTo>
                <a:lnTo>
                  <a:pt x="411" y="648"/>
                </a:lnTo>
                <a:lnTo>
                  <a:pt x="409" y="655"/>
                </a:lnTo>
                <a:lnTo>
                  <a:pt x="407" y="669"/>
                </a:lnTo>
                <a:lnTo>
                  <a:pt x="407" y="669"/>
                </a:lnTo>
                <a:lnTo>
                  <a:pt x="407" y="697"/>
                </a:lnTo>
                <a:lnTo>
                  <a:pt x="407" y="720"/>
                </a:lnTo>
                <a:lnTo>
                  <a:pt x="394" y="723"/>
                </a:lnTo>
                <a:lnTo>
                  <a:pt x="394" y="723"/>
                </a:lnTo>
                <a:lnTo>
                  <a:pt x="394" y="703"/>
                </a:lnTo>
                <a:lnTo>
                  <a:pt x="392" y="684"/>
                </a:lnTo>
                <a:lnTo>
                  <a:pt x="389" y="664"/>
                </a:lnTo>
                <a:lnTo>
                  <a:pt x="389" y="664"/>
                </a:lnTo>
                <a:lnTo>
                  <a:pt x="386" y="646"/>
                </a:lnTo>
                <a:lnTo>
                  <a:pt x="383" y="633"/>
                </a:lnTo>
                <a:lnTo>
                  <a:pt x="378" y="614"/>
                </a:lnTo>
                <a:lnTo>
                  <a:pt x="378" y="614"/>
                </a:lnTo>
                <a:lnTo>
                  <a:pt x="373" y="600"/>
                </a:lnTo>
                <a:lnTo>
                  <a:pt x="373" y="596"/>
                </a:lnTo>
                <a:lnTo>
                  <a:pt x="373" y="596"/>
                </a:lnTo>
                <a:lnTo>
                  <a:pt x="375" y="596"/>
                </a:lnTo>
                <a:lnTo>
                  <a:pt x="381" y="594"/>
                </a:lnTo>
                <a:lnTo>
                  <a:pt x="388" y="591"/>
                </a:lnTo>
                <a:lnTo>
                  <a:pt x="391" y="588"/>
                </a:lnTo>
                <a:lnTo>
                  <a:pt x="394" y="584"/>
                </a:lnTo>
                <a:lnTo>
                  <a:pt x="394" y="584"/>
                </a:lnTo>
                <a:lnTo>
                  <a:pt x="396" y="581"/>
                </a:lnTo>
                <a:lnTo>
                  <a:pt x="396" y="575"/>
                </a:lnTo>
                <a:lnTo>
                  <a:pt x="396" y="565"/>
                </a:lnTo>
                <a:lnTo>
                  <a:pt x="394" y="555"/>
                </a:lnTo>
                <a:lnTo>
                  <a:pt x="389" y="545"/>
                </a:lnTo>
                <a:lnTo>
                  <a:pt x="389" y="545"/>
                </a:lnTo>
                <a:lnTo>
                  <a:pt x="389" y="538"/>
                </a:lnTo>
                <a:lnTo>
                  <a:pt x="389" y="529"/>
                </a:lnTo>
                <a:lnTo>
                  <a:pt x="394" y="507"/>
                </a:lnTo>
                <a:lnTo>
                  <a:pt x="401" y="481"/>
                </a:lnTo>
                <a:lnTo>
                  <a:pt x="401" y="481"/>
                </a:lnTo>
                <a:close/>
                <a:moveTo>
                  <a:pt x="224" y="1057"/>
                </a:moveTo>
                <a:lnTo>
                  <a:pt x="224" y="1057"/>
                </a:lnTo>
                <a:lnTo>
                  <a:pt x="226" y="1050"/>
                </a:lnTo>
                <a:lnTo>
                  <a:pt x="229" y="1040"/>
                </a:lnTo>
                <a:lnTo>
                  <a:pt x="229" y="1040"/>
                </a:lnTo>
                <a:lnTo>
                  <a:pt x="234" y="1012"/>
                </a:lnTo>
                <a:lnTo>
                  <a:pt x="237" y="995"/>
                </a:lnTo>
                <a:lnTo>
                  <a:pt x="237" y="995"/>
                </a:lnTo>
                <a:lnTo>
                  <a:pt x="243" y="1121"/>
                </a:lnTo>
                <a:lnTo>
                  <a:pt x="243" y="1121"/>
                </a:lnTo>
                <a:lnTo>
                  <a:pt x="233" y="1089"/>
                </a:lnTo>
                <a:lnTo>
                  <a:pt x="227" y="1069"/>
                </a:lnTo>
                <a:lnTo>
                  <a:pt x="224" y="1057"/>
                </a:lnTo>
                <a:lnTo>
                  <a:pt x="224" y="1057"/>
                </a:lnTo>
                <a:close/>
                <a:moveTo>
                  <a:pt x="245" y="1122"/>
                </a:moveTo>
                <a:lnTo>
                  <a:pt x="245" y="1122"/>
                </a:lnTo>
                <a:lnTo>
                  <a:pt x="243" y="1121"/>
                </a:lnTo>
                <a:lnTo>
                  <a:pt x="243" y="1121"/>
                </a:lnTo>
                <a:lnTo>
                  <a:pt x="245" y="1122"/>
                </a:lnTo>
                <a:lnTo>
                  <a:pt x="245" y="112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55">
            <a:extLst>
              <a:ext uri="{FF2B5EF4-FFF2-40B4-BE49-F238E27FC236}">
                <a16:creationId xmlns:a16="http://schemas.microsoft.com/office/drawing/2014/main" id="{7F654BF5-E8B2-4E44-A292-5AD97D0EAFA6}"/>
              </a:ext>
            </a:extLst>
          </p:cNvPr>
          <p:cNvSpPr>
            <a:spLocks noEditPoints="1"/>
          </p:cNvSpPr>
          <p:nvPr/>
        </p:nvSpPr>
        <p:spPr bwMode="auto">
          <a:xfrm>
            <a:off x="6478801" y="4680995"/>
            <a:ext cx="680782" cy="1674280"/>
          </a:xfrm>
          <a:custGeom>
            <a:avLst/>
            <a:gdLst>
              <a:gd name="T0" fmla="*/ 169 w 492"/>
              <a:gd name="T1" fmla="*/ 257 h 1210"/>
              <a:gd name="T2" fmla="*/ 149 w 492"/>
              <a:gd name="T3" fmla="*/ 310 h 1210"/>
              <a:gd name="T4" fmla="*/ 107 w 492"/>
              <a:gd name="T5" fmla="*/ 357 h 1210"/>
              <a:gd name="T6" fmla="*/ 82 w 492"/>
              <a:gd name="T7" fmla="*/ 421 h 1210"/>
              <a:gd name="T8" fmla="*/ 66 w 492"/>
              <a:gd name="T9" fmla="*/ 549 h 1210"/>
              <a:gd name="T10" fmla="*/ 68 w 492"/>
              <a:gd name="T11" fmla="*/ 693 h 1210"/>
              <a:gd name="T12" fmla="*/ 98 w 492"/>
              <a:gd name="T13" fmla="*/ 846 h 1210"/>
              <a:gd name="T14" fmla="*/ 97 w 492"/>
              <a:gd name="T15" fmla="*/ 984 h 1210"/>
              <a:gd name="T16" fmla="*/ 97 w 492"/>
              <a:gd name="T17" fmla="*/ 1047 h 1210"/>
              <a:gd name="T18" fmla="*/ 82 w 492"/>
              <a:gd name="T19" fmla="*/ 1129 h 1210"/>
              <a:gd name="T20" fmla="*/ 18 w 492"/>
              <a:gd name="T21" fmla="*/ 1143 h 1210"/>
              <a:gd name="T22" fmla="*/ 0 w 492"/>
              <a:gd name="T23" fmla="*/ 1172 h 1210"/>
              <a:gd name="T24" fmla="*/ 4 w 492"/>
              <a:gd name="T25" fmla="*/ 1192 h 1210"/>
              <a:gd name="T26" fmla="*/ 94 w 492"/>
              <a:gd name="T27" fmla="*/ 1200 h 1210"/>
              <a:gd name="T28" fmla="*/ 182 w 492"/>
              <a:gd name="T29" fmla="*/ 1194 h 1210"/>
              <a:gd name="T30" fmla="*/ 199 w 492"/>
              <a:gd name="T31" fmla="*/ 1162 h 1210"/>
              <a:gd name="T32" fmla="*/ 228 w 492"/>
              <a:gd name="T33" fmla="*/ 1047 h 1210"/>
              <a:gd name="T34" fmla="*/ 271 w 492"/>
              <a:gd name="T35" fmla="*/ 1027 h 1210"/>
              <a:gd name="T36" fmla="*/ 284 w 492"/>
              <a:gd name="T37" fmla="*/ 1076 h 1210"/>
              <a:gd name="T38" fmla="*/ 294 w 492"/>
              <a:gd name="T39" fmla="*/ 1109 h 1210"/>
              <a:gd name="T40" fmla="*/ 308 w 492"/>
              <a:gd name="T41" fmla="*/ 1114 h 1210"/>
              <a:gd name="T42" fmla="*/ 299 w 492"/>
              <a:gd name="T43" fmla="*/ 1133 h 1210"/>
              <a:gd name="T44" fmla="*/ 281 w 492"/>
              <a:gd name="T45" fmla="*/ 1148 h 1210"/>
              <a:gd name="T46" fmla="*/ 245 w 492"/>
              <a:gd name="T47" fmla="*/ 1161 h 1210"/>
              <a:gd name="T48" fmla="*/ 217 w 492"/>
              <a:gd name="T49" fmla="*/ 1177 h 1210"/>
              <a:gd name="T50" fmla="*/ 318 w 492"/>
              <a:gd name="T51" fmla="*/ 1210 h 1210"/>
              <a:gd name="T52" fmla="*/ 396 w 492"/>
              <a:gd name="T53" fmla="*/ 1197 h 1210"/>
              <a:gd name="T54" fmla="*/ 400 w 492"/>
              <a:gd name="T55" fmla="*/ 1168 h 1210"/>
              <a:gd name="T56" fmla="*/ 401 w 492"/>
              <a:gd name="T57" fmla="*/ 1133 h 1210"/>
              <a:gd name="T58" fmla="*/ 406 w 492"/>
              <a:gd name="T59" fmla="*/ 1114 h 1210"/>
              <a:gd name="T60" fmla="*/ 390 w 492"/>
              <a:gd name="T61" fmla="*/ 1042 h 1210"/>
              <a:gd name="T62" fmla="*/ 353 w 492"/>
              <a:gd name="T63" fmla="*/ 858 h 1210"/>
              <a:gd name="T64" fmla="*/ 356 w 492"/>
              <a:gd name="T65" fmla="*/ 820 h 1210"/>
              <a:gd name="T66" fmla="*/ 441 w 492"/>
              <a:gd name="T67" fmla="*/ 790 h 1210"/>
              <a:gd name="T68" fmla="*/ 477 w 492"/>
              <a:gd name="T69" fmla="*/ 758 h 1210"/>
              <a:gd name="T70" fmla="*/ 492 w 492"/>
              <a:gd name="T71" fmla="*/ 708 h 1210"/>
              <a:gd name="T72" fmla="*/ 486 w 492"/>
              <a:gd name="T73" fmla="*/ 658 h 1210"/>
              <a:gd name="T74" fmla="*/ 467 w 492"/>
              <a:gd name="T75" fmla="*/ 565 h 1210"/>
              <a:gd name="T76" fmla="*/ 450 w 492"/>
              <a:gd name="T77" fmla="*/ 535 h 1210"/>
              <a:gd name="T78" fmla="*/ 434 w 492"/>
              <a:gd name="T79" fmla="*/ 527 h 1210"/>
              <a:gd name="T80" fmla="*/ 431 w 492"/>
              <a:gd name="T81" fmla="*/ 514 h 1210"/>
              <a:gd name="T82" fmla="*/ 353 w 492"/>
              <a:gd name="T83" fmla="*/ 278 h 1210"/>
              <a:gd name="T84" fmla="*/ 343 w 492"/>
              <a:gd name="T85" fmla="*/ 212 h 1210"/>
              <a:gd name="T86" fmla="*/ 302 w 492"/>
              <a:gd name="T87" fmla="*/ 177 h 1210"/>
              <a:gd name="T88" fmla="*/ 279 w 492"/>
              <a:gd name="T89" fmla="*/ 112 h 1210"/>
              <a:gd name="T90" fmla="*/ 287 w 492"/>
              <a:gd name="T91" fmla="*/ 71 h 1210"/>
              <a:gd name="T92" fmla="*/ 276 w 492"/>
              <a:gd name="T93" fmla="*/ 34 h 1210"/>
              <a:gd name="T94" fmla="*/ 245 w 492"/>
              <a:gd name="T95" fmla="*/ 8 h 1210"/>
              <a:gd name="T96" fmla="*/ 207 w 492"/>
              <a:gd name="T97" fmla="*/ 0 h 1210"/>
              <a:gd name="T98" fmla="*/ 171 w 492"/>
              <a:gd name="T99" fmla="*/ 14 h 1210"/>
              <a:gd name="T100" fmla="*/ 154 w 492"/>
              <a:gd name="T101" fmla="*/ 35 h 1210"/>
              <a:gd name="T102" fmla="*/ 145 w 492"/>
              <a:gd name="T103" fmla="*/ 59 h 1210"/>
              <a:gd name="T104" fmla="*/ 145 w 492"/>
              <a:gd name="T105" fmla="*/ 79 h 1210"/>
              <a:gd name="T106" fmla="*/ 135 w 492"/>
              <a:gd name="T107" fmla="*/ 99 h 1210"/>
              <a:gd name="T108" fmla="*/ 140 w 492"/>
              <a:gd name="T109" fmla="*/ 127 h 1210"/>
              <a:gd name="T110" fmla="*/ 141 w 492"/>
              <a:gd name="T111" fmla="*/ 141 h 1210"/>
              <a:gd name="T112" fmla="*/ 169 w 492"/>
              <a:gd name="T113" fmla="*/ 165 h 1210"/>
              <a:gd name="T114" fmla="*/ 388 w 492"/>
              <a:gd name="T115" fmla="*/ 431 h 1210"/>
              <a:gd name="T116" fmla="*/ 414 w 492"/>
              <a:gd name="T117" fmla="*/ 517 h 1210"/>
              <a:gd name="T118" fmla="*/ 406 w 492"/>
              <a:gd name="T119" fmla="*/ 581 h 1210"/>
              <a:gd name="T120" fmla="*/ 391 w 492"/>
              <a:gd name="T121" fmla="*/ 600 h 1210"/>
              <a:gd name="T122" fmla="*/ 371 w 492"/>
              <a:gd name="T123" fmla="*/ 488 h 1210"/>
              <a:gd name="T124" fmla="*/ 361 w 492"/>
              <a:gd name="T125" fmla="*/ 368 h 1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92" h="1210">
                <a:moveTo>
                  <a:pt x="174" y="213"/>
                </a:moveTo>
                <a:lnTo>
                  <a:pt x="174" y="213"/>
                </a:lnTo>
                <a:lnTo>
                  <a:pt x="171" y="232"/>
                </a:lnTo>
                <a:lnTo>
                  <a:pt x="169" y="257"/>
                </a:lnTo>
                <a:lnTo>
                  <a:pt x="169" y="257"/>
                </a:lnTo>
                <a:lnTo>
                  <a:pt x="166" y="266"/>
                </a:lnTo>
                <a:lnTo>
                  <a:pt x="163" y="280"/>
                </a:lnTo>
                <a:lnTo>
                  <a:pt x="157" y="295"/>
                </a:lnTo>
                <a:lnTo>
                  <a:pt x="149" y="310"/>
                </a:lnTo>
                <a:lnTo>
                  <a:pt x="149" y="310"/>
                </a:lnTo>
                <a:lnTo>
                  <a:pt x="143" y="317"/>
                </a:lnTo>
                <a:lnTo>
                  <a:pt x="136" y="324"/>
                </a:lnTo>
                <a:lnTo>
                  <a:pt x="127" y="333"/>
                </a:lnTo>
                <a:lnTo>
                  <a:pt x="117" y="344"/>
                </a:lnTo>
                <a:lnTo>
                  <a:pt x="107" y="357"/>
                </a:lnTo>
                <a:lnTo>
                  <a:pt x="98" y="374"/>
                </a:lnTo>
                <a:lnTo>
                  <a:pt x="93" y="383"/>
                </a:lnTo>
                <a:lnTo>
                  <a:pt x="88" y="395"/>
                </a:lnTo>
                <a:lnTo>
                  <a:pt x="86" y="407"/>
                </a:lnTo>
                <a:lnTo>
                  <a:pt x="82" y="421"/>
                </a:lnTo>
                <a:lnTo>
                  <a:pt x="82" y="421"/>
                </a:lnTo>
                <a:lnTo>
                  <a:pt x="77" y="451"/>
                </a:lnTo>
                <a:lnTo>
                  <a:pt x="72" y="483"/>
                </a:lnTo>
                <a:lnTo>
                  <a:pt x="69" y="517"/>
                </a:lnTo>
                <a:lnTo>
                  <a:pt x="66" y="549"/>
                </a:lnTo>
                <a:lnTo>
                  <a:pt x="63" y="608"/>
                </a:lnTo>
                <a:lnTo>
                  <a:pt x="63" y="647"/>
                </a:lnTo>
                <a:lnTo>
                  <a:pt x="63" y="647"/>
                </a:lnTo>
                <a:lnTo>
                  <a:pt x="65" y="671"/>
                </a:lnTo>
                <a:lnTo>
                  <a:pt x="68" y="693"/>
                </a:lnTo>
                <a:lnTo>
                  <a:pt x="72" y="714"/>
                </a:lnTo>
                <a:lnTo>
                  <a:pt x="106" y="729"/>
                </a:lnTo>
                <a:lnTo>
                  <a:pt x="106" y="729"/>
                </a:lnTo>
                <a:lnTo>
                  <a:pt x="101" y="795"/>
                </a:lnTo>
                <a:lnTo>
                  <a:pt x="98" y="846"/>
                </a:lnTo>
                <a:lnTo>
                  <a:pt x="97" y="883"/>
                </a:lnTo>
                <a:lnTo>
                  <a:pt x="97" y="883"/>
                </a:lnTo>
                <a:lnTo>
                  <a:pt x="97" y="932"/>
                </a:lnTo>
                <a:lnTo>
                  <a:pt x="95" y="959"/>
                </a:lnTo>
                <a:lnTo>
                  <a:pt x="97" y="984"/>
                </a:lnTo>
                <a:lnTo>
                  <a:pt x="97" y="984"/>
                </a:lnTo>
                <a:lnTo>
                  <a:pt x="98" y="1003"/>
                </a:lnTo>
                <a:lnTo>
                  <a:pt x="97" y="1018"/>
                </a:lnTo>
                <a:lnTo>
                  <a:pt x="97" y="1047"/>
                </a:lnTo>
                <a:lnTo>
                  <a:pt x="97" y="1047"/>
                </a:lnTo>
                <a:lnTo>
                  <a:pt x="95" y="1065"/>
                </a:lnTo>
                <a:lnTo>
                  <a:pt x="94" y="1080"/>
                </a:lnTo>
                <a:lnTo>
                  <a:pt x="92" y="1095"/>
                </a:lnTo>
                <a:lnTo>
                  <a:pt x="82" y="1129"/>
                </a:lnTo>
                <a:lnTo>
                  <a:pt x="82" y="1129"/>
                </a:lnTo>
                <a:lnTo>
                  <a:pt x="62" y="1133"/>
                </a:lnTo>
                <a:lnTo>
                  <a:pt x="29" y="1138"/>
                </a:lnTo>
                <a:lnTo>
                  <a:pt x="29" y="1138"/>
                </a:lnTo>
                <a:lnTo>
                  <a:pt x="23" y="1139"/>
                </a:lnTo>
                <a:lnTo>
                  <a:pt x="18" y="1143"/>
                </a:lnTo>
                <a:lnTo>
                  <a:pt x="12" y="1148"/>
                </a:lnTo>
                <a:lnTo>
                  <a:pt x="7" y="1153"/>
                </a:lnTo>
                <a:lnTo>
                  <a:pt x="4" y="1160"/>
                </a:lnTo>
                <a:lnTo>
                  <a:pt x="1" y="1166"/>
                </a:lnTo>
                <a:lnTo>
                  <a:pt x="0" y="1172"/>
                </a:lnTo>
                <a:lnTo>
                  <a:pt x="0" y="1177"/>
                </a:lnTo>
                <a:lnTo>
                  <a:pt x="0" y="1177"/>
                </a:lnTo>
                <a:lnTo>
                  <a:pt x="1" y="1184"/>
                </a:lnTo>
                <a:lnTo>
                  <a:pt x="3" y="1190"/>
                </a:lnTo>
                <a:lnTo>
                  <a:pt x="4" y="1192"/>
                </a:lnTo>
                <a:lnTo>
                  <a:pt x="10" y="1196"/>
                </a:lnTo>
                <a:lnTo>
                  <a:pt x="10" y="1196"/>
                </a:lnTo>
                <a:lnTo>
                  <a:pt x="20" y="1197"/>
                </a:lnTo>
                <a:lnTo>
                  <a:pt x="40" y="1198"/>
                </a:lnTo>
                <a:lnTo>
                  <a:pt x="94" y="1200"/>
                </a:lnTo>
                <a:lnTo>
                  <a:pt x="149" y="1198"/>
                </a:lnTo>
                <a:lnTo>
                  <a:pt x="169" y="1197"/>
                </a:lnTo>
                <a:lnTo>
                  <a:pt x="178" y="1196"/>
                </a:lnTo>
                <a:lnTo>
                  <a:pt x="178" y="1196"/>
                </a:lnTo>
                <a:lnTo>
                  <a:pt x="182" y="1194"/>
                </a:lnTo>
                <a:lnTo>
                  <a:pt x="186" y="1190"/>
                </a:lnTo>
                <a:lnTo>
                  <a:pt x="192" y="1180"/>
                </a:lnTo>
                <a:lnTo>
                  <a:pt x="198" y="1167"/>
                </a:lnTo>
                <a:lnTo>
                  <a:pt x="198" y="1167"/>
                </a:lnTo>
                <a:lnTo>
                  <a:pt x="199" y="1162"/>
                </a:lnTo>
                <a:lnTo>
                  <a:pt x="207" y="1148"/>
                </a:lnTo>
                <a:lnTo>
                  <a:pt x="207" y="1148"/>
                </a:lnTo>
                <a:lnTo>
                  <a:pt x="211" y="1136"/>
                </a:lnTo>
                <a:lnTo>
                  <a:pt x="216" y="1112"/>
                </a:lnTo>
                <a:lnTo>
                  <a:pt x="228" y="1047"/>
                </a:lnTo>
                <a:lnTo>
                  <a:pt x="241" y="955"/>
                </a:lnTo>
                <a:lnTo>
                  <a:pt x="241" y="955"/>
                </a:lnTo>
                <a:lnTo>
                  <a:pt x="248" y="971"/>
                </a:lnTo>
                <a:lnTo>
                  <a:pt x="263" y="1007"/>
                </a:lnTo>
                <a:lnTo>
                  <a:pt x="271" y="1027"/>
                </a:lnTo>
                <a:lnTo>
                  <a:pt x="278" y="1047"/>
                </a:lnTo>
                <a:lnTo>
                  <a:pt x="283" y="1064"/>
                </a:lnTo>
                <a:lnTo>
                  <a:pt x="284" y="1071"/>
                </a:lnTo>
                <a:lnTo>
                  <a:pt x="284" y="1076"/>
                </a:lnTo>
                <a:lnTo>
                  <a:pt x="284" y="1076"/>
                </a:lnTo>
                <a:lnTo>
                  <a:pt x="284" y="1083"/>
                </a:lnTo>
                <a:lnTo>
                  <a:pt x="284" y="1090"/>
                </a:lnTo>
                <a:lnTo>
                  <a:pt x="288" y="1100"/>
                </a:lnTo>
                <a:lnTo>
                  <a:pt x="290" y="1106"/>
                </a:lnTo>
                <a:lnTo>
                  <a:pt x="294" y="1109"/>
                </a:lnTo>
                <a:lnTo>
                  <a:pt x="294" y="1109"/>
                </a:lnTo>
                <a:lnTo>
                  <a:pt x="298" y="1112"/>
                </a:lnTo>
                <a:lnTo>
                  <a:pt x="302" y="1113"/>
                </a:lnTo>
                <a:lnTo>
                  <a:pt x="308" y="1114"/>
                </a:lnTo>
                <a:lnTo>
                  <a:pt x="308" y="1114"/>
                </a:lnTo>
                <a:lnTo>
                  <a:pt x="308" y="1116"/>
                </a:lnTo>
                <a:lnTo>
                  <a:pt x="307" y="1124"/>
                </a:lnTo>
                <a:lnTo>
                  <a:pt x="304" y="1130"/>
                </a:lnTo>
                <a:lnTo>
                  <a:pt x="301" y="1132"/>
                </a:lnTo>
                <a:lnTo>
                  <a:pt x="299" y="1133"/>
                </a:lnTo>
                <a:lnTo>
                  <a:pt x="299" y="1133"/>
                </a:lnTo>
                <a:lnTo>
                  <a:pt x="295" y="1135"/>
                </a:lnTo>
                <a:lnTo>
                  <a:pt x="293" y="1137"/>
                </a:lnTo>
                <a:lnTo>
                  <a:pt x="285" y="1144"/>
                </a:lnTo>
                <a:lnTo>
                  <a:pt x="281" y="1148"/>
                </a:lnTo>
                <a:lnTo>
                  <a:pt x="275" y="1153"/>
                </a:lnTo>
                <a:lnTo>
                  <a:pt x="267" y="1155"/>
                </a:lnTo>
                <a:lnTo>
                  <a:pt x="260" y="1157"/>
                </a:lnTo>
                <a:lnTo>
                  <a:pt x="260" y="1157"/>
                </a:lnTo>
                <a:lnTo>
                  <a:pt x="245" y="1161"/>
                </a:lnTo>
                <a:lnTo>
                  <a:pt x="231" y="1165"/>
                </a:lnTo>
                <a:lnTo>
                  <a:pt x="222" y="1171"/>
                </a:lnTo>
                <a:lnTo>
                  <a:pt x="219" y="1174"/>
                </a:lnTo>
                <a:lnTo>
                  <a:pt x="217" y="1177"/>
                </a:lnTo>
                <a:lnTo>
                  <a:pt x="217" y="1177"/>
                </a:lnTo>
                <a:lnTo>
                  <a:pt x="216" y="1180"/>
                </a:lnTo>
                <a:lnTo>
                  <a:pt x="216" y="1185"/>
                </a:lnTo>
                <a:lnTo>
                  <a:pt x="216" y="1197"/>
                </a:lnTo>
                <a:lnTo>
                  <a:pt x="217" y="1210"/>
                </a:lnTo>
                <a:lnTo>
                  <a:pt x="318" y="1210"/>
                </a:lnTo>
                <a:lnTo>
                  <a:pt x="318" y="1210"/>
                </a:lnTo>
                <a:lnTo>
                  <a:pt x="336" y="1209"/>
                </a:lnTo>
                <a:lnTo>
                  <a:pt x="363" y="1204"/>
                </a:lnTo>
                <a:lnTo>
                  <a:pt x="388" y="1200"/>
                </a:lnTo>
                <a:lnTo>
                  <a:pt x="396" y="1197"/>
                </a:lnTo>
                <a:lnTo>
                  <a:pt x="400" y="1196"/>
                </a:lnTo>
                <a:lnTo>
                  <a:pt x="400" y="1196"/>
                </a:lnTo>
                <a:lnTo>
                  <a:pt x="401" y="1192"/>
                </a:lnTo>
                <a:lnTo>
                  <a:pt x="401" y="1186"/>
                </a:lnTo>
                <a:lnTo>
                  <a:pt x="400" y="1168"/>
                </a:lnTo>
                <a:lnTo>
                  <a:pt x="399" y="1149"/>
                </a:lnTo>
                <a:lnTo>
                  <a:pt x="399" y="1142"/>
                </a:lnTo>
                <a:lnTo>
                  <a:pt x="400" y="1138"/>
                </a:lnTo>
                <a:lnTo>
                  <a:pt x="400" y="1138"/>
                </a:lnTo>
                <a:lnTo>
                  <a:pt x="401" y="1133"/>
                </a:lnTo>
                <a:lnTo>
                  <a:pt x="402" y="1130"/>
                </a:lnTo>
                <a:lnTo>
                  <a:pt x="403" y="1125"/>
                </a:lnTo>
                <a:lnTo>
                  <a:pt x="405" y="1119"/>
                </a:lnTo>
                <a:lnTo>
                  <a:pt x="405" y="1119"/>
                </a:lnTo>
                <a:lnTo>
                  <a:pt x="406" y="1114"/>
                </a:lnTo>
                <a:lnTo>
                  <a:pt x="406" y="1108"/>
                </a:lnTo>
                <a:lnTo>
                  <a:pt x="403" y="1090"/>
                </a:lnTo>
                <a:lnTo>
                  <a:pt x="397" y="1067"/>
                </a:lnTo>
                <a:lnTo>
                  <a:pt x="390" y="1042"/>
                </a:lnTo>
                <a:lnTo>
                  <a:pt x="390" y="1042"/>
                </a:lnTo>
                <a:lnTo>
                  <a:pt x="385" y="1024"/>
                </a:lnTo>
                <a:lnTo>
                  <a:pt x="379" y="997"/>
                </a:lnTo>
                <a:lnTo>
                  <a:pt x="366" y="935"/>
                </a:lnTo>
                <a:lnTo>
                  <a:pt x="355" y="877"/>
                </a:lnTo>
                <a:lnTo>
                  <a:pt x="353" y="858"/>
                </a:lnTo>
                <a:lnTo>
                  <a:pt x="352" y="849"/>
                </a:lnTo>
                <a:lnTo>
                  <a:pt x="352" y="849"/>
                </a:lnTo>
                <a:lnTo>
                  <a:pt x="354" y="832"/>
                </a:lnTo>
                <a:lnTo>
                  <a:pt x="356" y="820"/>
                </a:lnTo>
                <a:lnTo>
                  <a:pt x="356" y="820"/>
                </a:lnTo>
                <a:lnTo>
                  <a:pt x="372" y="817"/>
                </a:lnTo>
                <a:lnTo>
                  <a:pt x="389" y="812"/>
                </a:lnTo>
                <a:lnTo>
                  <a:pt x="409" y="805"/>
                </a:lnTo>
                <a:lnTo>
                  <a:pt x="430" y="796"/>
                </a:lnTo>
                <a:lnTo>
                  <a:pt x="441" y="790"/>
                </a:lnTo>
                <a:lnTo>
                  <a:pt x="450" y="785"/>
                </a:lnTo>
                <a:lnTo>
                  <a:pt x="459" y="779"/>
                </a:lnTo>
                <a:lnTo>
                  <a:pt x="466" y="772"/>
                </a:lnTo>
                <a:lnTo>
                  <a:pt x="472" y="765"/>
                </a:lnTo>
                <a:lnTo>
                  <a:pt x="477" y="758"/>
                </a:lnTo>
                <a:lnTo>
                  <a:pt x="477" y="758"/>
                </a:lnTo>
                <a:lnTo>
                  <a:pt x="488" y="732"/>
                </a:lnTo>
                <a:lnTo>
                  <a:pt x="490" y="723"/>
                </a:lnTo>
                <a:lnTo>
                  <a:pt x="491" y="714"/>
                </a:lnTo>
                <a:lnTo>
                  <a:pt x="492" y="708"/>
                </a:lnTo>
                <a:lnTo>
                  <a:pt x="492" y="701"/>
                </a:lnTo>
                <a:lnTo>
                  <a:pt x="491" y="685"/>
                </a:lnTo>
                <a:lnTo>
                  <a:pt x="491" y="685"/>
                </a:lnTo>
                <a:lnTo>
                  <a:pt x="490" y="673"/>
                </a:lnTo>
                <a:lnTo>
                  <a:pt x="486" y="658"/>
                </a:lnTo>
                <a:lnTo>
                  <a:pt x="478" y="619"/>
                </a:lnTo>
                <a:lnTo>
                  <a:pt x="470" y="584"/>
                </a:lnTo>
                <a:lnTo>
                  <a:pt x="467" y="571"/>
                </a:lnTo>
                <a:lnTo>
                  <a:pt x="467" y="565"/>
                </a:lnTo>
                <a:lnTo>
                  <a:pt x="467" y="565"/>
                </a:lnTo>
                <a:lnTo>
                  <a:pt x="467" y="561"/>
                </a:lnTo>
                <a:lnTo>
                  <a:pt x="465" y="555"/>
                </a:lnTo>
                <a:lnTo>
                  <a:pt x="461" y="548"/>
                </a:lnTo>
                <a:lnTo>
                  <a:pt x="456" y="541"/>
                </a:lnTo>
                <a:lnTo>
                  <a:pt x="450" y="535"/>
                </a:lnTo>
                <a:lnTo>
                  <a:pt x="444" y="530"/>
                </a:lnTo>
                <a:lnTo>
                  <a:pt x="438" y="527"/>
                </a:lnTo>
                <a:lnTo>
                  <a:pt x="436" y="527"/>
                </a:lnTo>
                <a:lnTo>
                  <a:pt x="434" y="527"/>
                </a:lnTo>
                <a:lnTo>
                  <a:pt x="434" y="527"/>
                </a:lnTo>
                <a:lnTo>
                  <a:pt x="430" y="527"/>
                </a:lnTo>
                <a:lnTo>
                  <a:pt x="427" y="525"/>
                </a:lnTo>
                <a:lnTo>
                  <a:pt x="427" y="523"/>
                </a:lnTo>
                <a:lnTo>
                  <a:pt x="429" y="521"/>
                </a:lnTo>
                <a:lnTo>
                  <a:pt x="431" y="514"/>
                </a:lnTo>
                <a:lnTo>
                  <a:pt x="434" y="512"/>
                </a:lnTo>
                <a:lnTo>
                  <a:pt x="356" y="329"/>
                </a:lnTo>
                <a:lnTo>
                  <a:pt x="356" y="329"/>
                </a:lnTo>
                <a:lnTo>
                  <a:pt x="354" y="301"/>
                </a:lnTo>
                <a:lnTo>
                  <a:pt x="353" y="278"/>
                </a:lnTo>
                <a:lnTo>
                  <a:pt x="352" y="262"/>
                </a:lnTo>
                <a:lnTo>
                  <a:pt x="352" y="262"/>
                </a:lnTo>
                <a:lnTo>
                  <a:pt x="350" y="246"/>
                </a:lnTo>
                <a:lnTo>
                  <a:pt x="348" y="229"/>
                </a:lnTo>
                <a:lnTo>
                  <a:pt x="343" y="212"/>
                </a:lnTo>
                <a:lnTo>
                  <a:pt x="340" y="207"/>
                </a:lnTo>
                <a:lnTo>
                  <a:pt x="337" y="204"/>
                </a:lnTo>
                <a:lnTo>
                  <a:pt x="337" y="204"/>
                </a:lnTo>
                <a:lnTo>
                  <a:pt x="324" y="194"/>
                </a:lnTo>
                <a:lnTo>
                  <a:pt x="302" y="177"/>
                </a:lnTo>
                <a:lnTo>
                  <a:pt x="275" y="156"/>
                </a:lnTo>
                <a:lnTo>
                  <a:pt x="265" y="141"/>
                </a:lnTo>
                <a:lnTo>
                  <a:pt x="265" y="141"/>
                </a:lnTo>
                <a:lnTo>
                  <a:pt x="267" y="138"/>
                </a:lnTo>
                <a:lnTo>
                  <a:pt x="279" y="112"/>
                </a:lnTo>
                <a:lnTo>
                  <a:pt x="279" y="112"/>
                </a:lnTo>
                <a:lnTo>
                  <a:pt x="283" y="101"/>
                </a:lnTo>
                <a:lnTo>
                  <a:pt x="285" y="92"/>
                </a:lnTo>
                <a:lnTo>
                  <a:pt x="287" y="82"/>
                </a:lnTo>
                <a:lnTo>
                  <a:pt x="287" y="71"/>
                </a:lnTo>
                <a:lnTo>
                  <a:pt x="285" y="63"/>
                </a:lnTo>
                <a:lnTo>
                  <a:pt x="284" y="55"/>
                </a:lnTo>
                <a:lnTo>
                  <a:pt x="279" y="40"/>
                </a:lnTo>
                <a:lnTo>
                  <a:pt x="279" y="40"/>
                </a:lnTo>
                <a:lnTo>
                  <a:pt x="276" y="34"/>
                </a:lnTo>
                <a:lnTo>
                  <a:pt x="272" y="28"/>
                </a:lnTo>
                <a:lnTo>
                  <a:pt x="267" y="23"/>
                </a:lnTo>
                <a:lnTo>
                  <a:pt x="261" y="17"/>
                </a:lnTo>
                <a:lnTo>
                  <a:pt x="251" y="10"/>
                </a:lnTo>
                <a:lnTo>
                  <a:pt x="245" y="8"/>
                </a:lnTo>
                <a:lnTo>
                  <a:pt x="241" y="6"/>
                </a:lnTo>
                <a:lnTo>
                  <a:pt x="241" y="6"/>
                </a:lnTo>
                <a:lnTo>
                  <a:pt x="222" y="2"/>
                </a:lnTo>
                <a:lnTo>
                  <a:pt x="212" y="0"/>
                </a:lnTo>
                <a:lnTo>
                  <a:pt x="207" y="0"/>
                </a:lnTo>
                <a:lnTo>
                  <a:pt x="202" y="2"/>
                </a:lnTo>
                <a:lnTo>
                  <a:pt x="202" y="2"/>
                </a:lnTo>
                <a:lnTo>
                  <a:pt x="183" y="6"/>
                </a:lnTo>
                <a:lnTo>
                  <a:pt x="175" y="11"/>
                </a:lnTo>
                <a:lnTo>
                  <a:pt x="171" y="14"/>
                </a:lnTo>
                <a:lnTo>
                  <a:pt x="169" y="16"/>
                </a:lnTo>
                <a:lnTo>
                  <a:pt x="169" y="16"/>
                </a:lnTo>
                <a:lnTo>
                  <a:pt x="162" y="26"/>
                </a:lnTo>
                <a:lnTo>
                  <a:pt x="154" y="35"/>
                </a:lnTo>
                <a:lnTo>
                  <a:pt x="154" y="35"/>
                </a:lnTo>
                <a:lnTo>
                  <a:pt x="151" y="41"/>
                </a:lnTo>
                <a:lnTo>
                  <a:pt x="148" y="47"/>
                </a:lnTo>
                <a:lnTo>
                  <a:pt x="146" y="53"/>
                </a:lnTo>
                <a:lnTo>
                  <a:pt x="145" y="59"/>
                </a:lnTo>
                <a:lnTo>
                  <a:pt x="145" y="59"/>
                </a:lnTo>
                <a:lnTo>
                  <a:pt x="145" y="65"/>
                </a:lnTo>
                <a:lnTo>
                  <a:pt x="145" y="69"/>
                </a:lnTo>
                <a:lnTo>
                  <a:pt x="145" y="73"/>
                </a:lnTo>
                <a:lnTo>
                  <a:pt x="145" y="79"/>
                </a:lnTo>
                <a:lnTo>
                  <a:pt x="145" y="79"/>
                </a:lnTo>
                <a:lnTo>
                  <a:pt x="143" y="82"/>
                </a:lnTo>
                <a:lnTo>
                  <a:pt x="142" y="85"/>
                </a:lnTo>
                <a:lnTo>
                  <a:pt x="139" y="91"/>
                </a:lnTo>
                <a:lnTo>
                  <a:pt x="135" y="95"/>
                </a:lnTo>
                <a:lnTo>
                  <a:pt x="135" y="99"/>
                </a:lnTo>
                <a:lnTo>
                  <a:pt x="135" y="103"/>
                </a:lnTo>
                <a:lnTo>
                  <a:pt x="135" y="103"/>
                </a:lnTo>
                <a:lnTo>
                  <a:pt x="139" y="118"/>
                </a:lnTo>
                <a:lnTo>
                  <a:pt x="140" y="127"/>
                </a:lnTo>
                <a:lnTo>
                  <a:pt x="140" y="127"/>
                </a:lnTo>
                <a:lnTo>
                  <a:pt x="139" y="128"/>
                </a:lnTo>
                <a:lnTo>
                  <a:pt x="139" y="132"/>
                </a:lnTo>
                <a:lnTo>
                  <a:pt x="139" y="134"/>
                </a:lnTo>
                <a:lnTo>
                  <a:pt x="139" y="138"/>
                </a:lnTo>
                <a:lnTo>
                  <a:pt x="141" y="141"/>
                </a:lnTo>
                <a:lnTo>
                  <a:pt x="145" y="146"/>
                </a:lnTo>
                <a:lnTo>
                  <a:pt x="145" y="146"/>
                </a:lnTo>
                <a:lnTo>
                  <a:pt x="153" y="154"/>
                </a:lnTo>
                <a:lnTo>
                  <a:pt x="160" y="160"/>
                </a:lnTo>
                <a:lnTo>
                  <a:pt x="169" y="165"/>
                </a:lnTo>
                <a:lnTo>
                  <a:pt x="188" y="189"/>
                </a:lnTo>
                <a:lnTo>
                  <a:pt x="174" y="213"/>
                </a:lnTo>
                <a:close/>
                <a:moveTo>
                  <a:pt x="361" y="368"/>
                </a:moveTo>
                <a:lnTo>
                  <a:pt x="361" y="368"/>
                </a:lnTo>
                <a:lnTo>
                  <a:pt x="388" y="431"/>
                </a:lnTo>
                <a:lnTo>
                  <a:pt x="406" y="477"/>
                </a:lnTo>
                <a:lnTo>
                  <a:pt x="412" y="494"/>
                </a:lnTo>
                <a:lnTo>
                  <a:pt x="414" y="502"/>
                </a:lnTo>
                <a:lnTo>
                  <a:pt x="414" y="517"/>
                </a:lnTo>
                <a:lnTo>
                  <a:pt x="414" y="517"/>
                </a:lnTo>
                <a:lnTo>
                  <a:pt x="409" y="536"/>
                </a:lnTo>
                <a:lnTo>
                  <a:pt x="409" y="536"/>
                </a:lnTo>
                <a:lnTo>
                  <a:pt x="408" y="548"/>
                </a:lnTo>
                <a:lnTo>
                  <a:pt x="407" y="565"/>
                </a:lnTo>
                <a:lnTo>
                  <a:pt x="406" y="581"/>
                </a:lnTo>
                <a:lnTo>
                  <a:pt x="406" y="586"/>
                </a:lnTo>
                <a:lnTo>
                  <a:pt x="405" y="589"/>
                </a:lnTo>
                <a:lnTo>
                  <a:pt x="405" y="589"/>
                </a:lnTo>
                <a:lnTo>
                  <a:pt x="400" y="594"/>
                </a:lnTo>
                <a:lnTo>
                  <a:pt x="391" y="600"/>
                </a:lnTo>
                <a:lnTo>
                  <a:pt x="381" y="608"/>
                </a:lnTo>
                <a:lnTo>
                  <a:pt x="381" y="608"/>
                </a:lnTo>
                <a:lnTo>
                  <a:pt x="376" y="561"/>
                </a:lnTo>
                <a:lnTo>
                  <a:pt x="372" y="522"/>
                </a:lnTo>
                <a:lnTo>
                  <a:pt x="371" y="488"/>
                </a:lnTo>
                <a:lnTo>
                  <a:pt x="371" y="488"/>
                </a:lnTo>
                <a:lnTo>
                  <a:pt x="370" y="454"/>
                </a:lnTo>
                <a:lnTo>
                  <a:pt x="366" y="415"/>
                </a:lnTo>
                <a:lnTo>
                  <a:pt x="361" y="368"/>
                </a:lnTo>
                <a:lnTo>
                  <a:pt x="361" y="36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DCB44621-23F0-48EB-9554-BF54A218C02C}"/>
              </a:ext>
            </a:extLst>
          </p:cNvPr>
          <p:cNvSpPr>
            <a:spLocks/>
          </p:cNvSpPr>
          <p:nvPr/>
        </p:nvSpPr>
        <p:spPr bwMode="auto">
          <a:xfrm>
            <a:off x="8267649" y="4627001"/>
            <a:ext cx="756604" cy="1761567"/>
          </a:xfrm>
          <a:custGeom>
            <a:avLst/>
            <a:gdLst>
              <a:gd name="T0" fmla="*/ 283 w 591"/>
              <a:gd name="T1" fmla="*/ 236 h 1376"/>
              <a:gd name="T2" fmla="*/ 278 w 591"/>
              <a:gd name="T3" fmla="*/ 260 h 1376"/>
              <a:gd name="T4" fmla="*/ 189 w 591"/>
              <a:gd name="T5" fmla="*/ 287 h 1376"/>
              <a:gd name="T6" fmla="*/ 138 w 591"/>
              <a:gd name="T7" fmla="*/ 382 h 1376"/>
              <a:gd name="T8" fmla="*/ 100 w 591"/>
              <a:gd name="T9" fmla="*/ 761 h 1376"/>
              <a:gd name="T10" fmla="*/ 113 w 591"/>
              <a:gd name="T11" fmla="*/ 812 h 1376"/>
              <a:gd name="T12" fmla="*/ 129 w 591"/>
              <a:gd name="T13" fmla="*/ 838 h 1376"/>
              <a:gd name="T14" fmla="*/ 101 w 591"/>
              <a:gd name="T15" fmla="*/ 854 h 1376"/>
              <a:gd name="T16" fmla="*/ 59 w 591"/>
              <a:gd name="T17" fmla="*/ 895 h 1376"/>
              <a:gd name="T18" fmla="*/ 36 w 591"/>
              <a:gd name="T19" fmla="*/ 918 h 1376"/>
              <a:gd name="T20" fmla="*/ 2 w 591"/>
              <a:gd name="T21" fmla="*/ 933 h 1376"/>
              <a:gd name="T22" fmla="*/ 8 w 591"/>
              <a:gd name="T23" fmla="*/ 1113 h 1376"/>
              <a:gd name="T24" fmla="*/ 53 w 591"/>
              <a:gd name="T25" fmla="*/ 1251 h 1376"/>
              <a:gd name="T26" fmla="*/ 78 w 591"/>
              <a:gd name="T27" fmla="*/ 1281 h 1376"/>
              <a:gd name="T28" fmla="*/ 159 w 591"/>
              <a:gd name="T29" fmla="*/ 1278 h 1376"/>
              <a:gd name="T30" fmla="*/ 184 w 591"/>
              <a:gd name="T31" fmla="*/ 1233 h 1376"/>
              <a:gd name="T32" fmla="*/ 210 w 591"/>
              <a:gd name="T33" fmla="*/ 1174 h 1376"/>
              <a:gd name="T34" fmla="*/ 201 w 591"/>
              <a:gd name="T35" fmla="*/ 1254 h 1376"/>
              <a:gd name="T36" fmla="*/ 231 w 591"/>
              <a:gd name="T37" fmla="*/ 1307 h 1376"/>
              <a:gd name="T38" fmla="*/ 258 w 591"/>
              <a:gd name="T39" fmla="*/ 1320 h 1376"/>
              <a:gd name="T40" fmla="*/ 283 w 591"/>
              <a:gd name="T41" fmla="*/ 1286 h 1376"/>
              <a:gd name="T42" fmla="*/ 287 w 591"/>
              <a:gd name="T43" fmla="*/ 1180 h 1376"/>
              <a:gd name="T44" fmla="*/ 316 w 591"/>
              <a:gd name="T45" fmla="*/ 1151 h 1376"/>
              <a:gd name="T46" fmla="*/ 345 w 591"/>
              <a:gd name="T47" fmla="*/ 1021 h 1376"/>
              <a:gd name="T48" fmla="*/ 364 w 591"/>
              <a:gd name="T49" fmla="*/ 944 h 1376"/>
              <a:gd name="T50" fmla="*/ 373 w 591"/>
              <a:gd name="T51" fmla="*/ 1116 h 1376"/>
              <a:gd name="T52" fmla="*/ 367 w 591"/>
              <a:gd name="T53" fmla="*/ 1197 h 1376"/>
              <a:gd name="T54" fmla="*/ 360 w 591"/>
              <a:gd name="T55" fmla="*/ 1310 h 1376"/>
              <a:gd name="T56" fmla="*/ 370 w 591"/>
              <a:gd name="T57" fmla="*/ 1345 h 1376"/>
              <a:gd name="T58" fmla="*/ 421 w 591"/>
              <a:gd name="T59" fmla="*/ 1374 h 1376"/>
              <a:gd name="T60" fmla="*/ 504 w 591"/>
              <a:gd name="T61" fmla="*/ 1368 h 1376"/>
              <a:gd name="T62" fmla="*/ 480 w 591"/>
              <a:gd name="T63" fmla="*/ 1329 h 1376"/>
              <a:gd name="T64" fmla="*/ 461 w 591"/>
              <a:gd name="T65" fmla="*/ 1296 h 1376"/>
              <a:gd name="T66" fmla="*/ 464 w 591"/>
              <a:gd name="T67" fmla="*/ 1238 h 1376"/>
              <a:gd name="T68" fmla="*/ 475 w 591"/>
              <a:gd name="T69" fmla="*/ 1171 h 1376"/>
              <a:gd name="T70" fmla="*/ 491 w 591"/>
              <a:gd name="T71" fmla="*/ 994 h 1376"/>
              <a:gd name="T72" fmla="*/ 506 w 591"/>
              <a:gd name="T73" fmla="*/ 846 h 1376"/>
              <a:gd name="T74" fmla="*/ 517 w 591"/>
              <a:gd name="T75" fmla="*/ 793 h 1376"/>
              <a:gd name="T76" fmla="*/ 523 w 591"/>
              <a:gd name="T77" fmla="*/ 824 h 1376"/>
              <a:gd name="T78" fmla="*/ 542 w 591"/>
              <a:gd name="T79" fmla="*/ 799 h 1376"/>
              <a:gd name="T80" fmla="*/ 541 w 591"/>
              <a:gd name="T81" fmla="*/ 837 h 1376"/>
              <a:gd name="T82" fmla="*/ 535 w 591"/>
              <a:gd name="T83" fmla="*/ 858 h 1376"/>
              <a:gd name="T84" fmla="*/ 571 w 591"/>
              <a:gd name="T85" fmla="*/ 829 h 1376"/>
              <a:gd name="T86" fmla="*/ 591 w 591"/>
              <a:gd name="T87" fmla="*/ 785 h 1376"/>
              <a:gd name="T88" fmla="*/ 591 w 591"/>
              <a:gd name="T89" fmla="*/ 642 h 1376"/>
              <a:gd name="T90" fmla="*/ 540 w 591"/>
              <a:gd name="T91" fmla="*/ 369 h 1376"/>
              <a:gd name="T92" fmla="*/ 504 w 591"/>
              <a:gd name="T93" fmla="*/ 290 h 1376"/>
              <a:gd name="T94" fmla="*/ 461 w 591"/>
              <a:gd name="T95" fmla="*/ 264 h 1376"/>
              <a:gd name="T96" fmla="*/ 408 w 591"/>
              <a:gd name="T97" fmla="*/ 227 h 1376"/>
              <a:gd name="T98" fmla="*/ 427 w 591"/>
              <a:gd name="T99" fmla="*/ 165 h 1376"/>
              <a:gd name="T100" fmla="*/ 438 w 591"/>
              <a:gd name="T101" fmla="*/ 110 h 1376"/>
              <a:gd name="T102" fmla="*/ 434 w 591"/>
              <a:gd name="T103" fmla="*/ 59 h 1376"/>
              <a:gd name="T104" fmla="*/ 418 w 591"/>
              <a:gd name="T105" fmla="*/ 12 h 1376"/>
              <a:gd name="T106" fmla="*/ 391 w 591"/>
              <a:gd name="T107" fmla="*/ 5 h 1376"/>
              <a:gd name="T108" fmla="*/ 350 w 591"/>
              <a:gd name="T109" fmla="*/ 1 h 1376"/>
              <a:gd name="T110" fmla="*/ 315 w 591"/>
              <a:gd name="T111" fmla="*/ 0 h 1376"/>
              <a:gd name="T112" fmla="*/ 295 w 591"/>
              <a:gd name="T113" fmla="*/ 17 h 1376"/>
              <a:gd name="T114" fmla="*/ 280 w 591"/>
              <a:gd name="T115" fmla="*/ 45 h 1376"/>
              <a:gd name="T116" fmla="*/ 278 w 591"/>
              <a:gd name="T117" fmla="*/ 83 h 1376"/>
              <a:gd name="T118" fmla="*/ 276 w 591"/>
              <a:gd name="T119" fmla="*/ 122 h 1376"/>
              <a:gd name="T120" fmla="*/ 280 w 591"/>
              <a:gd name="T121" fmla="*/ 149 h 1376"/>
              <a:gd name="T122" fmla="*/ 297 w 591"/>
              <a:gd name="T123" fmla="*/ 165 h 13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91" h="1376">
                <a:moveTo>
                  <a:pt x="307" y="198"/>
                </a:moveTo>
                <a:lnTo>
                  <a:pt x="307" y="213"/>
                </a:lnTo>
                <a:lnTo>
                  <a:pt x="292" y="222"/>
                </a:lnTo>
                <a:lnTo>
                  <a:pt x="292" y="222"/>
                </a:lnTo>
                <a:lnTo>
                  <a:pt x="287" y="228"/>
                </a:lnTo>
                <a:lnTo>
                  <a:pt x="284" y="233"/>
                </a:lnTo>
                <a:lnTo>
                  <a:pt x="283" y="236"/>
                </a:lnTo>
                <a:lnTo>
                  <a:pt x="283" y="237"/>
                </a:lnTo>
                <a:lnTo>
                  <a:pt x="283" y="237"/>
                </a:lnTo>
                <a:lnTo>
                  <a:pt x="284" y="242"/>
                </a:lnTo>
                <a:lnTo>
                  <a:pt x="284" y="249"/>
                </a:lnTo>
                <a:lnTo>
                  <a:pt x="283" y="254"/>
                </a:lnTo>
                <a:lnTo>
                  <a:pt x="280" y="256"/>
                </a:lnTo>
                <a:lnTo>
                  <a:pt x="278" y="260"/>
                </a:lnTo>
                <a:lnTo>
                  <a:pt x="273" y="261"/>
                </a:lnTo>
                <a:lnTo>
                  <a:pt x="273" y="261"/>
                </a:lnTo>
                <a:lnTo>
                  <a:pt x="257" y="264"/>
                </a:lnTo>
                <a:lnTo>
                  <a:pt x="239" y="269"/>
                </a:lnTo>
                <a:lnTo>
                  <a:pt x="215" y="275"/>
                </a:lnTo>
                <a:lnTo>
                  <a:pt x="215" y="275"/>
                </a:lnTo>
                <a:lnTo>
                  <a:pt x="189" y="287"/>
                </a:lnTo>
                <a:lnTo>
                  <a:pt x="169" y="298"/>
                </a:lnTo>
                <a:lnTo>
                  <a:pt x="157" y="304"/>
                </a:lnTo>
                <a:lnTo>
                  <a:pt x="157" y="304"/>
                </a:lnTo>
                <a:lnTo>
                  <a:pt x="156" y="307"/>
                </a:lnTo>
                <a:lnTo>
                  <a:pt x="154" y="311"/>
                </a:lnTo>
                <a:lnTo>
                  <a:pt x="149" y="329"/>
                </a:lnTo>
                <a:lnTo>
                  <a:pt x="138" y="382"/>
                </a:lnTo>
                <a:lnTo>
                  <a:pt x="129" y="439"/>
                </a:lnTo>
                <a:lnTo>
                  <a:pt x="124" y="473"/>
                </a:lnTo>
                <a:lnTo>
                  <a:pt x="124" y="473"/>
                </a:lnTo>
                <a:lnTo>
                  <a:pt x="110" y="624"/>
                </a:lnTo>
                <a:lnTo>
                  <a:pt x="102" y="718"/>
                </a:lnTo>
                <a:lnTo>
                  <a:pt x="100" y="749"/>
                </a:lnTo>
                <a:lnTo>
                  <a:pt x="100" y="761"/>
                </a:lnTo>
                <a:lnTo>
                  <a:pt x="100" y="761"/>
                </a:lnTo>
                <a:lnTo>
                  <a:pt x="106" y="766"/>
                </a:lnTo>
                <a:lnTo>
                  <a:pt x="109" y="771"/>
                </a:lnTo>
                <a:lnTo>
                  <a:pt x="109" y="790"/>
                </a:lnTo>
                <a:lnTo>
                  <a:pt x="109" y="790"/>
                </a:lnTo>
                <a:lnTo>
                  <a:pt x="110" y="800"/>
                </a:lnTo>
                <a:lnTo>
                  <a:pt x="113" y="812"/>
                </a:lnTo>
                <a:lnTo>
                  <a:pt x="116" y="824"/>
                </a:lnTo>
                <a:lnTo>
                  <a:pt x="118" y="828"/>
                </a:lnTo>
                <a:lnTo>
                  <a:pt x="119" y="829"/>
                </a:lnTo>
                <a:lnTo>
                  <a:pt x="119" y="829"/>
                </a:lnTo>
                <a:lnTo>
                  <a:pt x="121" y="830"/>
                </a:lnTo>
                <a:lnTo>
                  <a:pt x="125" y="834"/>
                </a:lnTo>
                <a:lnTo>
                  <a:pt x="129" y="838"/>
                </a:lnTo>
                <a:lnTo>
                  <a:pt x="124" y="862"/>
                </a:lnTo>
                <a:lnTo>
                  <a:pt x="124" y="862"/>
                </a:lnTo>
                <a:lnTo>
                  <a:pt x="116" y="858"/>
                </a:lnTo>
                <a:lnTo>
                  <a:pt x="110" y="854"/>
                </a:lnTo>
                <a:lnTo>
                  <a:pt x="104" y="853"/>
                </a:lnTo>
                <a:lnTo>
                  <a:pt x="104" y="853"/>
                </a:lnTo>
                <a:lnTo>
                  <a:pt x="101" y="854"/>
                </a:lnTo>
                <a:lnTo>
                  <a:pt x="96" y="856"/>
                </a:lnTo>
                <a:lnTo>
                  <a:pt x="82" y="866"/>
                </a:lnTo>
                <a:lnTo>
                  <a:pt x="68" y="877"/>
                </a:lnTo>
                <a:lnTo>
                  <a:pt x="64" y="882"/>
                </a:lnTo>
                <a:lnTo>
                  <a:pt x="61" y="887"/>
                </a:lnTo>
                <a:lnTo>
                  <a:pt x="61" y="887"/>
                </a:lnTo>
                <a:lnTo>
                  <a:pt x="59" y="895"/>
                </a:lnTo>
                <a:lnTo>
                  <a:pt x="58" y="903"/>
                </a:lnTo>
                <a:lnTo>
                  <a:pt x="55" y="907"/>
                </a:lnTo>
                <a:lnTo>
                  <a:pt x="54" y="911"/>
                </a:lnTo>
                <a:lnTo>
                  <a:pt x="50" y="913"/>
                </a:lnTo>
                <a:lnTo>
                  <a:pt x="47" y="915"/>
                </a:lnTo>
                <a:lnTo>
                  <a:pt x="47" y="915"/>
                </a:lnTo>
                <a:lnTo>
                  <a:pt x="36" y="918"/>
                </a:lnTo>
                <a:lnTo>
                  <a:pt x="24" y="919"/>
                </a:lnTo>
                <a:lnTo>
                  <a:pt x="18" y="921"/>
                </a:lnTo>
                <a:lnTo>
                  <a:pt x="13" y="923"/>
                </a:lnTo>
                <a:lnTo>
                  <a:pt x="7" y="926"/>
                </a:lnTo>
                <a:lnTo>
                  <a:pt x="3" y="930"/>
                </a:lnTo>
                <a:lnTo>
                  <a:pt x="3" y="930"/>
                </a:lnTo>
                <a:lnTo>
                  <a:pt x="2" y="933"/>
                </a:lnTo>
                <a:lnTo>
                  <a:pt x="1" y="940"/>
                </a:lnTo>
                <a:lnTo>
                  <a:pt x="0" y="959"/>
                </a:lnTo>
                <a:lnTo>
                  <a:pt x="0" y="984"/>
                </a:lnTo>
                <a:lnTo>
                  <a:pt x="1" y="1013"/>
                </a:lnTo>
                <a:lnTo>
                  <a:pt x="5" y="1072"/>
                </a:lnTo>
                <a:lnTo>
                  <a:pt x="8" y="1113"/>
                </a:lnTo>
                <a:lnTo>
                  <a:pt x="8" y="1113"/>
                </a:lnTo>
                <a:lnTo>
                  <a:pt x="11" y="1128"/>
                </a:lnTo>
                <a:lnTo>
                  <a:pt x="15" y="1148"/>
                </a:lnTo>
                <a:lnTo>
                  <a:pt x="21" y="1169"/>
                </a:lnTo>
                <a:lnTo>
                  <a:pt x="29" y="1192"/>
                </a:lnTo>
                <a:lnTo>
                  <a:pt x="36" y="1215"/>
                </a:lnTo>
                <a:lnTo>
                  <a:pt x="44" y="1234"/>
                </a:lnTo>
                <a:lnTo>
                  <a:pt x="53" y="1251"/>
                </a:lnTo>
                <a:lnTo>
                  <a:pt x="58" y="1257"/>
                </a:lnTo>
                <a:lnTo>
                  <a:pt x="61" y="1262"/>
                </a:lnTo>
                <a:lnTo>
                  <a:pt x="61" y="1262"/>
                </a:lnTo>
                <a:lnTo>
                  <a:pt x="67" y="1269"/>
                </a:lnTo>
                <a:lnTo>
                  <a:pt x="71" y="1274"/>
                </a:lnTo>
                <a:lnTo>
                  <a:pt x="76" y="1280"/>
                </a:lnTo>
                <a:lnTo>
                  <a:pt x="78" y="1281"/>
                </a:lnTo>
                <a:lnTo>
                  <a:pt x="82" y="1282"/>
                </a:lnTo>
                <a:lnTo>
                  <a:pt x="95" y="1281"/>
                </a:lnTo>
                <a:lnTo>
                  <a:pt x="95" y="1281"/>
                </a:lnTo>
                <a:lnTo>
                  <a:pt x="116" y="1280"/>
                </a:lnTo>
                <a:lnTo>
                  <a:pt x="139" y="1280"/>
                </a:lnTo>
                <a:lnTo>
                  <a:pt x="150" y="1279"/>
                </a:lnTo>
                <a:lnTo>
                  <a:pt x="159" y="1278"/>
                </a:lnTo>
                <a:lnTo>
                  <a:pt x="167" y="1275"/>
                </a:lnTo>
                <a:lnTo>
                  <a:pt x="172" y="1272"/>
                </a:lnTo>
                <a:lnTo>
                  <a:pt x="172" y="1272"/>
                </a:lnTo>
                <a:lnTo>
                  <a:pt x="174" y="1269"/>
                </a:lnTo>
                <a:lnTo>
                  <a:pt x="175" y="1264"/>
                </a:lnTo>
                <a:lnTo>
                  <a:pt x="180" y="1250"/>
                </a:lnTo>
                <a:lnTo>
                  <a:pt x="184" y="1233"/>
                </a:lnTo>
                <a:lnTo>
                  <a:pt x="187" y="1215"/>
                </a:lnTo>
                <a:lnTo>
                  <a:pt x="193" y="1180"/>
                </a:lnTo>
                <a:lnTo>
                  <a:pt x="196" y="1166"/>
                </a:lnTo>
                <a:lnTo>
                  <a:pt x="196" y="1166"/>
                </a:lnTo>
                <a:lnTo>
                  <a:pt x="203" y="1169"/>
                </a:lnTo>
                <a:lnTo>
                  <a:pt x="209" y="1173"/>
                </a:lnTo>
                <a:lnTo>
                  <a:pt x="210" y="1174"/>
                </a:lnTo>
                <a:lnTo>
                  <a:pt x="210" y="1175"/>
                </a:lnTo>
                <a:lnTo>
                  <a:pt x="210" y="1175"/>
                </a:lnTo>
                <a:lnTo>
                  <a:pt x="206" y="1201"/>
                </a:lnTo>
                <a:lnTo>
                  <a:pt x="201" y="1233"/>
                </a:lnTo>
                <a:lnTo>
                  <a:pt x="201" y="1233"/>
                </a:lnTo>
                <a:lnTo>
                  <a:pt x="199" y="1243"/>
                </a:lnTo>
                <a:lnTo>
                  <a:pt x="201" y="1254"/>
                </a:lnTo>
                <a:lnTo>
                  <a:pt x="201" y="1258"/>
                </a:lnTo>
                <a:lnTo>
                  <a:pt x="203" y="1264"/>
                </a:lnTo>
                <a:lnTo>
                  <a:pt x="206" y="1270"/>
                </a:lnTo>
                <a:lnTo>
                  <a:pt x="210" y="1276"/>
                </a:lnTo>
                <a:lnTo>
                  <a:pt x="210" y="1276"/>
                </a:lnTo>
                <a:lnTo>
                  <a:pt x="220" y="1291"/>
                </a:lnTo>
                <a:lnTo>
                  <a:pt x="231" y="1307"/>
                </a:lnTo>
                <a:lnTo>
                  <a:pt x="236" y="1313"/>
                </a:lnTo>
                <a:lnTo>
                  <a:pt x="243" y="1317"/>
                </a:lnTo>
                <a:lnTo>
                  <a:pt x="246" y="1320"/>
                </a:lnTo>
                <a:lnTo>
                  <a:pt x="250" y="1320"/>
                </a:lnTo>
                <a:lnTo>
                  <a:pt x="254" y="1321"/>
                </a:lnTo>
                <a:lnTo>
                  <a:pt x="258" y="1320"/>
                </a:lnTo>
                <a:lnTo>
                  <a:pt x="258" y="1320"/>
                </a:lnTo>
                <a:lnTo>
                  <a:pt x="267" y="1317"/>
                </a:lnTo>
                <a:lnTo>
                  <a:pt x="273" y="1315"/>
                </a:lnTo>
                <a:lnTo>
                  <a:pt x="276" y="1313"/>
                </a:lnTo>
                <a:lnTo>
                  <a:pt x="280" y="1309"/>
                </a:lnTo>
                <a:lnTo>
                  <a:pt x="281" y="1304"/>
                </a:lnTo>
                <a:lnTo>
                  <a:pt x="283" y="1299"/>
                </a:lnTo>
                <a:lnTo>
                  <a:pt x="283" y="1286"/>
                </a:lnTo>
                <a:lnTo>
                  <a:pt x="283" y="1286"/>
                </a:lnTo>
                <a:lnTo>
                  <a:pt x="281" y="1231"/>
                </a:lnTo>
                <a:lnTo>
                  <a:pt x="281" y="1215"/>
                </a:lnTo>
                <a:lnTo>
                  <a:pt x="283" y="1201"/>
                </a:lnTo>
                <a:lnTo>
                  <a:pt x="285" y="1189"/>
                </a:lnTo>
                <a:lnTo>
                  <a:pt x="287" y="1180"/>
                </a:lnTo>
                <a:lnTo>
                  <a:pt x="287" y="1180"/>
                </a:lnTo>
                <a:lnTo>
                  <a:pt x="291" y="1175"/>
                </a:lnTo>
                <a:lnTo>
                  <a:pt x="296" y="1171"/>
                </a:lnTo>
                <a:lnTo>
                  <a:pt x="304" y="1165"/>
                </a:lnTo>
                <a:lnTo>
                  <a:pt x="311" y="1159"/>
                </a:lnTo>
                <a:lnTo>
                  <a:pt x="314" y="1155"/>
                </a:lnTo>
                <a:lnTo>
                  <a:pt x="316" y="1151"/>
                </a:lnTo>
                <a:lnTo>
                  <a:pt x="316" y="1151"/>
                </a:lnTo>
                <a:lnTo>
                  <a:pt x="325" y="1127"/>
                </a:lnTo>
                <a:lnTo>
                  <a:pt x="331" y="1108"/>
                </a:lnTo>
                <a:lnTo>
                  <a:pt x="331" y="1108"/>
                </a:lnTo>
                <a:lnTo>
                  <a:pt x="340" y="1068"/>
                </a:lnTo>
                <a:lnTo>
                  <a:pt x="345" y="1041"/>
                </a:lnTo>
                <a:lnTo>
                  <a:pt x="345" y="1030"/>
                </a:lnTo>
                <a:lnTo>
                  <a:pt x="345" y="1021"/>
                </a:lnTo>
                <a:lnTo>
                  <a:pt x="345" y="1021"/>
                </a:lnTo>
                <a:lnTo>
                  <a:pt x="345" y="1014"/>
                </a:lnTo>
                <a:lnTo>
                  <a:pt x="346" y="1003"/>
                </a:lnTo>
                <a:lnTo>
                  <a:pt x="354" y="977"/>
                </a:lnTo>
                <a:lnTo>
                  <a:pt x="361" y="954"/>
                </a:lnTo>
                <a:lnTo>
                  <a:pt x="364" y="944"/>
                </a:lnTo>
                <a:lnTo>
                  <a:pt x="364" y="944"/>
                </a:lnTo>
                <a:lnTo>
                  <a:pt x="367" y="965"/>
                </a:lnTo>
                <a:lnTo>
                  <a:pt x="372" y="1010"/>
                </a:lnTo>
                <a:lnTo>
                  <a:pt x="374" y="1063"/>
                </a:lnTo>
                <a:lnTo>
                  <a:pt x="375" y="1086"/>
                </a:lnTo>
                <a:lnTo>
                  <a:pt x="374" y="1103"/>
                </a:lnTo>
                <a:lnTo>
                  <a:pt x="374" y="1103"/>
                </a:lnTo>
                <a:lnTo>
                  <a:pt x="373" y="1116"/>
                </a:lnTo>
                <a:lnTo>
                  <a:pt x="372" y="1132"/>
                </a:lnTo>
                <a:lnTo>
                  <a:pt x="372" y="1161"/>
                </a:lnTo>
                <a:lnTo>
                  <a:pt x="370" y="1184"/>
                </a:lnTo>
                <a:lnTo>
                  <a:pt x="370" y="1191"/>
                </a:lnTo>
                <a:lnTo>
                  <a:pt x="369" y="1195"/>
                </a:lnTo>
                <a:lnTo>
                  <a:pt x="369" y="1195"/>
                </a:lnTo>
                <a:lnTo>
                  <a:pt x="367" y="1197"/>
                </a:lnTo>
                <a:lnTo>
                  <a:pt x="366" y="1203"/>
                </a:lnTo>
                <a:lnTo>
                  <a:pt x="364" y="1238"/>
                </a:lnTo>
                <a:lnTo>
                  <a:pt x="364" y="1238"/>
                </a:lnTo>
                <a:lnTo>
                  <a:pt x="363" y="1266"/>
                </a:lnTo>
                <a:lnTo>
                  <a:pt x="361" y="1287"/>
                </a:lnTo>
                <a:lnTo>
                  <a:pt x="360" y="1303"/>
                </a:lnTo>
                <a:lnTo>
                  <a:pt x="360" y="1310"/>
                </a:lnTo>
                <a:lnTo>
                  <a:pt x="360" y="1310"/>
                </a:lnTo>
                <a:lnTo>
                  <a:pt x="362" y="1314"/>
                </a:lnTo>
                <a:lnTo>
                  <a:pt x="364" y="1319"/>
                </a:lnTo>
                <a:lnTo>
                  <a:pt x="367" y="1326"/>
                </a:lnTo>
                <a:lnTo>
                  <a:pt x="369" y="1334"/>
                </a:lnTo>
                <a:lnTo>
                  <a:pt x="369" y="1334"/>
                </a:lnTo>
                <a:lnTo>
                  <a:pt x="370" y="1345"/>
                </a:lnTo>
                <a:lnTo>
                  <a:pt x="372" y="1355"/>
                </a:lnTo>
                <a:lnTo>
                  <a:pt x="374" y="1363"/>
                </a:lnTo>
                <a:lnTo>
                  <a:pt x="376" y="1367"/>
                </a:lnTo>
                <a:lnTo>
                  <a:pt x="379" y="1368"/>
                </a:lnTo>
                <a:lnTo>
                  <a:pt x="379" y="1368"/>
                </a:lnTo>
                <a:lnTo>
                  <a:pt x="402" y="1372"/>
                </a:lnTo>
                <a:lnTo>
                  <a:pt x="421" y="1374"/>
                </a:lnTo>
                <a:lnTo>
                  <a:pt x="443" y="1375"/>
                </a:lnTo>
                <a:lnTo>
                  <a:pt x="464" y="1376"/>
                </a:lnTo>
                <a:lnTo>
                  <a:pt x="483" y="1376"/>
                </a:lnTo>
                <a:lnTo>
                  <a:pt x="491" y="1375"/>
                </a:lnTo>
                <a:lnTo>
                  <a:pt x="497" y="1373"/>
                </a:lnTo>
                <a:lnTo>
                  <a:pt x="502" y="1370"/>
                </a:lnTo>
                <a:lnTo>
                  <a:pt x="504" y="1368"/>
                </a:lnTo>
                <a:lnTo>
                  <a:pt x="504" y="1368"/>
                </a:lnTo>
                <a:lnTo>
                  <a:pt x="505" y="1362"/>
                </a:lnTo>
                <a:lnTo>
                  <a:pt x="504" y="1355"/>
                </a:lnTo>
                <a:lnTo>
                  <a:pt x="500" y="1350"/>
                </a:lnTo>
                <a:lnTo>
                  <a:pt x="497" y="1344"/>
                </a:lnTo>
                <a:lnTo>
                  <a:pt x="487" y="1335"/>
                </a:lnTo>
                <a:lnTo>
                  <a:pt x="480" y="1329"/>
                </a:lnTo>
                <a:lnTo>
                  <a:pt x="480" y="1329"/>
                </a:lnTo>
                <a:lnTo>
                  <a:pt x="474" y="1323"/>
                </a:lnTo>
                <a:lnTo>
                  <a:pt x="468" y="1315"/>
                </a:lnTo>
                <a:lnTo>
                  <a:pt x="462" y="1305"/>
                </a:lnTo>
                <a:lnTo>
                  <a:pt x="461" y="1301"/>
                </a:lnTo>
                <a:lnTo>
                  <a:pt x="461" y="1296"/>
                </a:lnTo>
                <a:lnTo>
                  <a:pt x="461" y="1296"/>
                </a:lnTo>
                <a:lnTo>
                  <a:pt x="463" y="1276"/>
                </a:lnTo>
                <a:lnTo>
                  <a:pt x="465" y="1262"/>
                </a:lnTo>
                <a:lnTo>
                  <a:pt x="465" y="1262"/>
                </a:lnTo>
                <a:lnTo>
                  <a:pt x="465" y="1256"/>
                </a:lnTo>
                <a:lnTo>
                  <a:pt x="464" y="1249"/>
                </a:lnTo>
                <a:lnTo>
                  <a:pt x="463" y="1242"/>
                </a:lnTo>
                <a:lnTo>
                  <a:pt x="464" y="1238"/>
                </a:lnTo>
                <a:lnTo>
                  <a:pt x="465" y="1233"/>
                </a:lnTo>
                <a:lnTo>
                  <a:pt x="465" y="1233"/>
                </a:lnTo>
                <a:lnTo>
                  <a:pt x="469" y="1226"/>
                </a:lnTo>
                <a:lnTo>
                  <a:pt x="473" y="1219"/>
                </a:lnTo>
                <a:lnTo>
                  <a:pt x="474" y="1211"/>
                </a:lnTo>
                <a:lnTo>
                  <a:pt x="474" y="1203"/>
                </a:lnTo>
                <a:lnTo>
                  <a:pt x="475" y="1171"/>
                </a:lnTo>
                <a:lnTo>
                  <a:pt x="475" y="1171"/>
                </a:lnTo>
                <a:lnTo>
                  <a:pt x="475" y="1149"/>
                </a:lnTo>
                <a:lnTo>
                  <a:pt x="477" y="1126"/>
                </a:lnTo>
                <a:lnTo>
                  <a:pt x="481" y="1081"/>
                </a:lnTo>
                <a:lnTo>
                  <a:pt x="489" y="1017"/>
                </a:lnTo>
                <a:lnTo>
                  <a:pt x="489" y="1017"/>
                </a:lnTo>
                <a:lnTo>
                  <a:pt x="491" y="994"/>
                </a:lnTo>
                <a:lnTo>
                  <a:pt x="491" y="966"/>
                </a:lnTo>
                <a:lnTo>
                  <a:pt x="492" y="940"/>
                </a:lnTo>
                <a:lnTo>
                  <a:pt x="493" y="929"/>
                </a:lnTo>
                <a:lnTo>
                  <a:pt x="494" y="920"/>
                </a:lnTo>
                <a:lnTo>
                  <a:pt x="494" y="920"/>
                </a:lnTo>
                <a:lnTo>
                  <a:pt x="499" y="891"/>
                </a:lnTo>
                <a:lnTo>
                  <a:pt x="506" y="846"/>
                </a:lnTo>
                <a:lnTo>
                  <a:pt x="512" y="804"/>
                </a:lnTo>
                <a:lnTo>
                  <a:pt x="514" y="790"/>
                </a:lnTo>
                <a:lnTo>
                  <a:pt x="514" y="785"/>
                </a:lnTo>
                <a:lnTo>
                  <a:pt x="514" y="785"/>
                </a:lnTo>
                <a:lnTo>
                  <a:pt x="514" y="787"/>
                </a:lnTo>
                <a:lnTo>
                  <a:pt x="514" y="788"/>
                </a:lnTo>
                <a:lnTo>
                  <a:pt x="517" y="793"/>
                </a:lnTo>
                <a:lnTo>
                  <a:pt x="523" y="800"/>
                </a:lnTo>
                <a:lnTo>
                  <a:pt x="523" y="800"/>
                </a:lnTo>
                <a:lnTo>
                  <a:pt x="521" y="811"/>
                </a:lnTo>
                <a:lnTo>
                  <a:pt x="521" y="819"/>
                </a:lnTo>
                <a:lnTo>
                  <a:pt x="522" y="822"/>
                </a:lnTo>
                <a:lnTo>
                  <a:pt x="523" y="824"/>
                </a:lnTo>
                <a:lnTo>
                  <a:pt x="523" y="824"/>
                </a:lnTo>
                <a:lnTo>
                  <a:pt x="524" y="824"/>
                </a:lnTo>
                <a:lnTo>
                  <a:pt x="526" y="824"/>
                </a:lnTo>
                <a:lnTo>
                  <a:pt x="528" y="820"/>
                </a:lnTo>
                <a:lnTo>
                  <a:pt x="534" y="811"/>
                </a:lnTo>
                <a:lnTo>
                  <a:pt x="539" y="801"/>
                </a:lnTo>
                <a:lnTo>
                  <a:pt x="541" y="799"/>
                </a:lnTo>
                <a:lnTo>
                  <a:pt x="542" y="799"/>
                </a:lnTo>
                <a:lnTo>
                  <a:pt x="542" y="800"/>
                </a:lnTo>
                <a:lnTo>
                  <a:pt x="542" y="800"/>
                </a:lnTo>
                <a:lnTo>
                  <a:pt x="544" y="807"/>
                </a:lnTo>
                <a:lnTo>
                  <a:pt x="544" y="817"/>
                </a:lnTo>
                <a:lnTo>
                  <a:pt x="542" y="834"/>
                </a:lnTo>
                <a:lnTo>
                  <a:pt x="542" y="834"/>
                </a:lnTo>
                <a:lnTo>
                  <a:pt x="541" y="837"/>
                </a:lnTo>
                <a:lnTo>
                  <a:pt x="539" y="841"/>
                </a:lnTo>
                <a:lnTo>
                  <a:pt x="532" y="848"/>
                </a:lnTo>
                <a:lnTo>
                  <a:pt x="527" y="854"/>
                </a:lnTo>
                <a:lnTo>
                  <a:pt x="527" y="856"/>
                </a:lnTo>
                <a:lnTo>
                  <a:pt x="528" y="858"/>
                </a:lnTo>
                <a:lnTo>
                  <a:pt x="528" y="858"/>
                </a:lnTo>
                <a:lnTo>
                  <a:pt x="535" y="858"/>
                </a:lnTo>
                <a:lnTo>
                  <a:pt x="545" y="855"/>
                </a:lnTo>
                <a:lnTo>
                  <a:pt x="554" y="852"/>
                </a:lnTo>
                <a:lnTo>
                  <a:pt x="562" y="848"/>
                </a:lnTo>
                <a:lnTo>
                  <a:pt x="562" y="848"/>
                </a:lnTo>
                <a:lnTo>
                  <a:pt x="564" y="846"/>
                </a:lnTo>
                <a:lnTo>
                  <a:pt x="566" y="841"/>
                </a:lnTo>
                <a:lnTo>
                  <a:pt x="571" y="829"/>
                </a:lnTo>
                <a:lnTo>
                  <a:pt x="576" y="810"/>
                </a:lnTo>
                <a:lnTo>
                  <a:pt x="576" y="810"/>
                </a:lnTo>
                <a:lnTo>
                  <a:pt x="581" y="795"/>
                </a:lnTo>
                <a:lnTo>
                  <a:pt x="581" y="795"/>
                </a:lnTo>
                <a:lnTo>
                  <a:pt x="586" y="791"/>
                </a:lnTo>
                <a:lnTo>
                  <a:pt x="589" y="789"/>
                </a:lnTo>
                <a:lnTo>
                  <a:pt x="591" y="785"/>
                </a:lnTo>
                <a:lnTo>
                  <a:pt x="591" y="785"/>
                </a:lnTo>
                <a:lnTo>
                  <a:pt x="591" y="749"/>
                </a:lnTo>
                <a:lnTo>
                  <a:pt x="591" y="727"/>
                </a:lnTo>
                <a:lnTo>
                  <a:pt x="591" y="713"/>
                </a:lnTo>
                <a:lnTo>
                  <a:pt x="591" y="713"/>
                </a:lnTo>
                <a:lnTo>
                  <a:pt x="591" y="689"/>
                </a:lnTo>
                <a:lnTo>
                  <a:pt x="591" y="642"/>
                </a:lnTo>
                <a:lnTo>
                  <a:pt x="591" y="574"/>
                </a:lnTo>
                <a:lnTo>
                  <a:pt x="591" y="574"/>
                </a:lnTo>
                <a:lnTo>
                  <a:pt x="575" y="503"/>
                </a:lnTo>
                <a:lnTo>
                  <a:pt x="557" y="424"/>
                </a:lnTo>
                <a:lnTo>
                  <a:pt x="557" y="424"/>
                </a:lnTo>
                <a:lnTo>
                  <a:pt x="551" y="404"/>
                </a:lnTo>
                <a:lnTo>
                  <a:pt x="540" y="369"/>
                </a:lnTo>
                <a:lnTo>
                  <a:pt x="523" y="319"/>
                </a:lnTo>
                <a:lnTo>
                  <a:pt x="523" y="319"/>
                </a:lnTo>
                <a:lnTo>
                  <a:pt x="521" y="314"/>
                </a:lnTo>
                <a:lnTo>
                  <a:pt x="517" y="307"/>
                </a:lnTo>
                <a:lnTo>
                  <a:pt x="512" y="299"/>
                </a:lnTo>
                <a:lnTo>
                  <a:pt x="504" y="290"/>
                </a:lnTo>
                <a:lnTo>
                  <a:pt x="504" y="290"/>
                </a:lnTo>
                <a:lnTo>
                  <a:pt x="495" y="280"/>
                </a:lnTo>
                <a:lnTo>
                  <a:pt x="487" y="273"/>
                </a:lnTo>
                <a:lnTo>
                  <a:pt x="479" y="268"/>
                </a:lnTo>
                <a:lnTo>
                  <a:pt x="475" y="267"/>
                </a:lnTo>
                <a:lnTo>
                  <a:pt x="470" y="266"/>
                </a:lnTo>
                <a:lnTo>
                  <a:pt x="470" y="266"/>
                </a:lnTo>
                <a:lnTo>
                  <a:pt x="461" y="264"/>
                </a:lnTo>
                <a:lnTo>
                  <a:pt x="451" y="262"/>
                </a:lnTo>
                <a:lnTo>
                  <a:pt x="443" y="258"/>
                </a:lnTo>
                <a:lnTo>
                  <a:pt x="437" y="256"/>
                </a:lnTo>
                <a:lnTo>
                  <a:pt x="437" y="256"/>
                </a:lnTo>
                <a:lnTo>
                  <a:pt x="429" y="250"/>
                </a:lnTo>
                <a:lnTo>
                  <a:pt x="420" y="240"/>
                </a:lnTo>
                <a:lnTo>
                  <a:pt x="408" y="227"/>
                </a:lnTo>
                <a:lnTo>
                  <a:pt x="408" y="217"/>
                </a:lnTo>
                <a:lnTo>
                  <a:pt x="408" y="217"/>
                </a:lnTo>
                <a:lnTo>
                  <a:pt x="414" y="198"/>
                </a:lnTo>
                <a:lnTo>
                  <a:pt x="420" y="180"/>
                </a:lnTo>
                <a:lnTo>
                  <a:pt x="423" y="172"/>
                </a:lnTo>
                <a:lnTo>
                  <a:pt x="427" y="165"/>
                </a:lnTo>
                <a:lnTo>
                  <a:pt x="427" y="165"/>
                </a:lnTo>
                <a:lnTo>
                  <a:pt x="431" y="157"/>
                </a:lnTo>
                <a:lnTo>
                  <a:pt x="433" y="150"/>
                </a:lnTo>
                <a:lnTo>
                  <a:pt x="437" y="136"/>
                </a:lnTo>
                <a:lnTo>
                  <a:pt x="437" y="124"/>
                </a:lnTo>
                <a:lnTo>
                  <a:pt x="437" y="116"/>
                </a:lnTo>
                <a:lnTo>
                  <a:pt x="437" y="116"/>
                </a:lnTo>
                <a:lnTo>
                  <a:pt x="438" y="110"/>
                </a:lnTo>
                <a:lnTo>
                  <a:pt x="440" y="101"/>
                </a:lnTo>
                <a:lnTo>
                  <a:pt x="440" y="94"/>
                </a:lnTo>
                <a:lnTo>
                  <a:pt x="440" y="86"/>
                </a:lnTo>
                <a:lnTo>
                  <a:pt x="439" y="78"/>
                </a:lnTo>
                <a:lnTo>
                  <a:pt x="437" y="68"/>
                </a:lnTo>
                <a:lnTo>
                  <a:pt x="437" y="68"/>
                </a:lnTo>
                <a:lnTo>
                  <a:pt x="434" y="59"/>
                </a:lnTo>
                <a:lnTo>
                  <a:pt x="432" y="50"/>
                </a:lnTo>
                <a:lnTo>
                  <a:pt x="429" y="36"/>
                </a:lnTo>
                <a:lnTo>
                  <a:pt x="427" y="25"/>
                </a:lnTo>
                <a:lnTo>
                  <a:pt x="424" y="20"/>
                </a:lnTo>
                <a:lnTo>
                  <a:pt x="422" y="15"/>
                </a:lnTo>
                <a:lnTo>
                  <a:pt x="422" y="15"/>
                </a:lnTo>
                <a:lnTo>
                  <a:pt x="418" y="12"/>
                </a:lnTo>
                <a:lnTo>
                  <a:pt x="414" y="9"/>
                </a:lnTo>
                <a:lnTo>
                  <a:pt x="404" y="7"/>
                </a:lnTo>
                <a:lnTo>
                  <a:pt x="397" y="7"/>
                </a:lnTo>
                <a:lnTo>
                  <a:pt x="394" y="7"/>
                </a:lnTo>
                <a:lnTo>
                  <a:pt x="393" y="6"/>
                </a:lnTo>
                <a:lnTo>
                  <a:pt x="393" y="6"/>
                </a:lnTo>
                <a:lnTo>
                  <a:pt x="391" y="5"/>
                </a:lnTo>
                <a:lnTo>
                  <a:pt x="387" y="3"/>
                </a:lnTo>
                <a:lnTo>
                  <a:pt x="374" y="1"/>
                </a:lnTo>
                <a:lnTo>
                  <a:pt x="374" y="1"/>
                </a:lnTo>
                <a:lnTo>
                  <a:pt x="367" y="1"/>
                </a:lnTo>
                <a:lnTo>
                  <a:pt x="361" y="1"/>
                </a:lnTo>
                <a:lnTo>
                  <a:pt x="356" y="1"/>
                </a:lnTo>
                <a:lnTo>
                  <a:pt x="350" y="1"/>
                </a:lnTo>
                <a:lnTo>
                  <a:pt x="350" y="1"/>
                </a:lnTo>
                <a:lnTo>
                  <a:pt x="338" y="1"/>
                </a:lnTo>
                <a:lnTo>
                  <a:pt x="326" y="1"/>
                </a:lnTo>
                <a:lnTo>
                  <a:pt x="326" y="1"/>
                </a:lnTo>
                <a:lnTo>
                  <a:pt x="321" y="1"/>
                </a:lnTo>
                <a:lnTo>
                  <a:pt x="319" y="0"/>
                </a:lnTo>
                <a:lnTo>
                  <a:pt x="315" y="0"/>
                </a:lnTo>
                <a:lnTo>
                  <a:pt x="311" y="1"/>
                </a:lnTo>
                <a:lnTo>
                  <a:pt x="311" y="1"/>
                </a:lnTo>
                <a:lnTo>
                  <a:pt x="297" y="11"/>
                </a:lnTo>
                <a:lnTo>
                  <a:pt x="297" y="11"/>
                </a:lnTo>
                <a:lnTo>
                  <a:pt x="295" y="13"/>
                </a:lnTo>
                <a:lnTo>
                  <a:pt x="295" y="14"/>
                </a:lnTo>
                <a:lnTo>
                  <a:pt x="295" y="17"/>
                </a:lnTo>
                <a:lnTo>
                  <a:pt x="292" y="20"/>
                </a:lnTo>
                <a:lnTo>
                  <a:pt x="292" y="20"/>
                </a:lnTo>
                <a:lnTo>
                  <a:pt x="289" y="25"/>
                </a:lnTo>
                <a:lnTo>
                  <a:pt x="287" y="29"/>
                </a:lnTo>
                <a:lnTo>
                  <a:pt x="283" y="39"/>
                </a:lnTo>
                <a:lnTo>
                  <a:pt x="283" y="39"/>
                </a:lnTo>
                <a:lnTo>
                  <a:pt x="280" y="45"/>
                </a:lnTo>
                <a:lnTo>
                  <a:pt x="279" y="51"/>
                </a:lnTo>
                <a:lnTo>
                  <a:pt x="278" y="63"/>
                </a:lnTo>
                <a:lnTo>
                  <a:pt x="278" y="63"/>
                </a:lnTo>
                <a:lnTo>
                  <a:pt x="276" y="69"/>
                </a:lnTo>
                <a:lnTo>
                  <a:pt x="275" y="73"/>
                </a:lnTo>
                <a:lnTo>
                  <a:pt x="275" y="77"/>
                </a:lnTo>
                <a:lnTo>
                  <a:pt x="278" y="83"/>
                </a:lnTo>
                <a:lnTo>
                  <a:pt x="278" y="83"/>
                </a:lnTo>
                <a:lnTo>
                  <a:pt x="280" y="94"/>
                </a:lnTo>
                <a:lnTo>
                  <a:pt x="283" y="106"/>
                </a:lnTo>
                <a:lnTo>
                  <a:pt x="283" y="121"/>
                </a:lnTo>
                <a:lnTo>
                  <a:pt x="283" y="121"/>
                </a:lnTo>
                <a:lnTo>
                  <a:pt x="280" y="121"/>
                </a:lnTo>
                <a:lnTo>
                  <a:pt x="276" y="122"/>
                </a:lnTo>
                <a:lnTo>
                  <a:pt x="275" y="124"/>
                </a:lnTo>
                <a:lnTo>
                  <a:pt x="273" y="125"/>
                </a:lnTo>
                <a:lnTo>
                  <a:pt x="273" y="127"/>
                </a:lnTo>
                <a:lnTo>
                  <a:pt x="273" y="131"/>
                </a:lnTo>
                <a:lnTo>
                  <a:pt x="273" y="131"/>
                </a:lnTo>
                <a:lnTo>
                  <a:pt x="275" y="140"/>
                </a:lnTo>
                <a:lnTo>
                  <a:pt x="280" y="149"/>
                </a:lnTo>
                <a:lnTo>
                  <a:pt x="284" y="157"/>
                </a:lnTo>
                <a:lnTo>
                  <a:pt x="286" y="159"/>
                </a:lnTo>
                <a:lnTo>
                  <a:pt x="287" y="160"/>
                </a:lnTo>
                <a:lnTo>
                  <a:pt x="287" y="160"/>
                </a:lnTo>
                <a:lnTo>
                  <a:pt x="291" y="161"/>
                </a:lnTo>
                <a:lnTo>
                  <a:pt x="293" y="162"/>
                </a:lnTo>
                <a:lnTo>
                  <a:pt x="297" y="165"/>
                </a:lnTo>
                <a:lnTo>
                  <a:pt x="307" y="19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pptx764_ビジネスマンのシルエット（１）</dc:title>
  <dc:subject>pptx764_ビジネスマンのシルエット（１）</dc:subject>
  <dc:creator>http://www.digipot.net</dc:creator>
  <cp:lastModifiedBy/>
  <cp:revision>1</cp:revision>
  <dcterms:created xsi:type="dcterms:W3CDTF">2014-01-30T05:12:09Z</dcterms:created>
  <dcterms:modified xsi:type="dcterms:W3CDTF">2018-05-17T01:26:22Z</dcterms:modified>
  <cp:category/>
  <cp:version>1</cp:version>
</cp:coreProperties>
</file>